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43" r:id="rId2"/>
    <p:sldId id="304" r:id="rId3"/>
    <p:sldId id="352" r:id="rId4"/>
    <p:sldId id="350" r:id="rId5"/>
    <p:sldId id="351" r:id="rId6"/>
    <p:sldId id="345" r:id="rId7"/>
    <p:sldId id="316" r:id="rId8"/>
    <p:sldId id="347" r:id="rId9"/>
    <p:sldId id="354" r:id="rId10"/>
    <p:sldId id="355" r:id="rId11"/>
    <p:sldId id="353" r:id="rId12"/>
    <p:sldId id="356" r:id="rId13"/>
    <p:sldId id="359" r:id="rId14"/>
    <p:sldId id="361" r:id="rId15"/>
    <p:sldId id="362" r:id="rId16"/>
    <p:sldId id="363" r:id="rId17"/>
    <p:sldId id="371" r:id="rId18"/>
    <p:sldId id="369" r:id="rId19"/>
    <p:sldId id="370" r:id="rId20"/>
    <p:sldId id="372" r:id="rId21"/>
    <p:sldId id="364" r:id="rId22"/>
    <p:sldId id="365" r:id="rId23"/>
    <p:sldId id="366" r:id="rId24"/>
    <p:sldId id="367" r:id="rId25"/>
    <p:sldId id="360" r:id="rId26"/>
    <p:sldId id="357" r:id="rId27"/>
    <p:sldId id="358" r:id="rId28"/>
    <p:sldId id="348" r:id="rId29"/>
    <p:sldId id="349" r:id="rId30"/>
    <p:sldId id="368" r:id="rId31"/>
    <p:sldId id="34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FF"/>
    <a:srgbClr val="000000"/>
    <a:srgbClr val="F513C5"/>
    <a:srgbClr val="EEF5FC"/>
    <a:srgbClr val="FF00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577" autoAdjust="0"/>
    <p:restoredTop sz="86410" autoAdjust="0"/>
  </p:normalViewPr>
  <p:slideViewPr>
    <p:cSldViewPr snapToGrid="0">
      <p:cViewPr varScale="1">
        <p:scale>
          <a:sx n="71" d="100"/>
          <a:sy n="71" d="100"/>
        </p:scale>
        <p:origin x="5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7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1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77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672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9.jpg"/><Relationship Id="rId3" Type="http://schemas.openxmlformats.org/officeDocument/2006/relationships/image" Target="../media/image79.jpg"/><Relationship Id="rId7" Type="http://schemas.openxmlformats.org/officeDocument/2006/relationships/image" Target="../media/image46.jpg"/><Relationship Id="rId12" Type="http://schemas.openxmlformats.org/officeDocument/2006/relationships/image" Target="../media/image108.png"/><Relationship Id="rId17" Type="http://schemas.openxmlformats.org/officeDocument/2006/relationships/image" Target="../media/image112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11" Type="http://schemas.openxmlformats.org/officeDocument/2006/relationships/image" Target="../media/image84.jpeg"/><Relationship Id="rId5" Type="http://schemas.openxmlformats.org/officeDocument/2006/relationships/image" Target="../media/image81.jpg"/><Relationship Id="rId15" Type="http://schemas.openxmlformats.org/officeDocument/2006/relationships/image" Target="../media/image110.jpeg"/><Relationship Id="rId10" Type="http://schemas.openxmlformats.org/officeDocument/2006/relationships/image" Target="../media/image83.jpg"/><Relationship Id="rId4" Type="http://schemas.openxmlformats.org/officeDocument/2006/relationships/image" Target="../media/image80.png"/><Relationship Id="rId9" Type="http://schemas.openxmlformats.org/officeDocument/2006/relationships/image" Target="../media/image35.jpg"/><Relationship Id="rId14" Type="http://schemas.openxmlformats.org/officeDocument/2006/relationships/image" Target="../media/image6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13" Type="http://schemas.openxmlformats.org/officeDocument/2006/relationships/image" Target="../media/image124.jpg"/><Relationship Id="rId18" Type="http://schemas.openxmlformats.org/officeDocument/2006/relationships/image" Target="../media/image128.jpg"/><Relationship Id="rId3" Type="http://schemas.openxmlformats.org/officeDocument/2006/relationships/image" Target="../media/image114.jpg"/><Relationship Id="rId21" Type="http://schemas.openxmlformats.org/officeDocument/2006/relationships/image" Target="../media/image35.jpg"/><Relationship Id="rId7" Type="http://schemas.openxmlformats.org/officeDocument/2006/relationships/image" Target="../media/image118.jpg"/><Relationship Id="rId12" Type="http://schemas.openxmlformats.org/officeDocument/2006/relationships/image" Target="../media/image123.jpg"/><Relationship Id="rId17" Type="http://schemas.openxmlformats.org/officeDocument/2006/relationships/image" Target="../media/image127.jpg"/><Relationship Id="rId2" Type="http://schemas.openxmlformats.org/officeDocument/2006/relationships/image" Target="../media/image113.png"/><Relationship Id="rId16" Type="http://schemas.openxmlformats.org/officeDocument/2006/relationships/image" Target="../media/image126.jpg"/><Relationship Id="rId20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11" Type="http://schemas.openxmlformats.org/officeDocument/2006/relationships/image" Target="../media/image122.jpg"/><Relationship Id="rId5" Type="http://schemas.openxmlformats.org/officeDocument/2006/relationships/image" Target="../media/image116.jpg"/><Relationship Id="rId15" Type="http://schemas.openxmlformats.org/officeDocument/2006/relationships/image" Target="../media/image44.jpg"/><Relationship Id="rId10" Type="http://schemas.openxmlformats.org/officeDocument/2006/relationships/image" Target="../media/image121.jpg"/><Relationship Id="rId19" Type="http://schemas.openxmlformats.org/officeDocument/2006/relationships/image" Target="../media/image63.jpg"/><Relationship Id="rId4" Type="http://schemas.openxmlformats.org/officeDocument/2006/relationships/image" Target="../media/image115.png"/><Relationship Id="rId9" Type="http://schemas.openxmlformats.org/officeDocument/2006/relationships/image" Target="../media/image120.jpg"/><Relationship Id="rId14" Type="http://schemas.openxmlformats.org/officeDocument/2006/relationships/image" Target="../media/image125.png"/><Relationship Id="rId22" Type="http://schemas.openxmlformats.org/officeDocument/2006/relationships/image" Target="../media/image13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g"/><Relationship Id="rId3" Type="http://schemas.openxmlformats.org/officeDocument/2006/relationships/image" Target="../media/image61.jpg"/><Relationship Id="rId7" Type="http://schemas.openxmlformats.org/officeDocument/2006/relationships/image" Target="../media/image13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132.jpg"/><Relationship Id="rId4" Type="http://schemas.openxmlformats.org/officeDocument/2006/relationships/image" Target="../media/image11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g"/><Relationship Id="rId3" Type="http://schemas.openxmlformats.org/officeDocument/2006/relationships/image" Target="../media/image136.jpg"/><Relationship Id="rId7" Type="http://schemas.openxmlformats.org/officeDocument/2006/relationships/image" Target="../media/image102.pn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5" Type="http://schemas.openxmlformats.org/officeDocument/2006/relationships/image" Target="../media/image138.jpg"/><Relationship Id="rId4" Type="http://schemas.openxmlformats.org/officeDocument/2006/relationships/image" Target="../media/image137.png"/><Relationship Id="rId9" Type="http://schemas.openxmlformats.org/officeDocument/2006/relationships/image" Target="../media/image11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61.jpg"/><Relationship Id="rId7" Type="http://schemas.openxmlformats.org/officeDocument/2006/relationships/image" Target="../media/image14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140.png"/><Relationship Id="rId4" Type="http://schemas.openxmlformats.org/officeDocument/2006/relationships/image" Target="../media/image11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157.jpg"/><Relationship Id="rId3" Type="http://schemas.openxmlformats.org/officeDocument/2006/relationships/image" Target="../media/image145.jpg"/><Relationship Id="rId21" Type="http://schemas.openxmlformats.org/officeDocument/2006/relationships/image" Target="../media/image160.jpg"/><Relationship Id="rId7" Type="http://schemas.openxmlformats.org/officeDocument/2006/relationships/image" Target="../media/image142.png"/><Relationship Id="rId12" Type="http://schemas.openxmlformats.org/officeDocument/2006/relationships/image" Target="../media/image151.png"/><Relationship Id="rId17" Type="http://schemas.openxmlformats.org/officeDocument/2006/relationships/image" Target="../media/image156.png"/><Relationship Id="rId25" Type="http://schemas.openxmlformats.org/officeDocument/2006/relationships/image" Target="../media/image164.jpg"/><Relationship Id="rId2" Type="http://schemas.openxmlformats.org/officeDocument/2006/relationships/image" Target="../media/image144.jpg"/><Relationship Id="rId16" Type="http://schemas.openxmlformats.org/officeDocument/2006/relationships/image" Target="../media/image155.jpg"/><Relationship Id="rId20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150.jpeg"/><Relationship Id="rId24" Type="http://schemas.openxmlformats.org/officeDocument/2006/relationships/image" Target="../media/image163.png"/><Relationship Id="rId5" Type="http://schemas.openxmlformats.org/officeDocument/2006/relationships/image" Target="../media/image84.jpeg"/><Relationship Id="rId15" Type="http://schemas.openxmlformats.org/officeDocument/2006/relationships/image" Target="../media/image154.png"/><Relationship Id="rId23" Type="http://schemas.openxmlformats.org/officeDocument/2006/relationships/image" Target="../media/image162.png"/><Relationship Id="rId10" Type="http://schemas.openxmlformats.org/officeDocument/2006/relationships/image" Target="../media/image149.png"/><Relationship Id="rId19" Type="http://schemas.openxmlformats.org/officeDocument/2006/relationships/image" Target="../media/image158.png"/><Relationship Id="rId4" Type="http://schemas.openxmlformats.org/officeDocument/2006/relationships/image" Target="../media/image83.jpg"/><Relationship Id="rId9" Type="http://schemas.openxmlformats.org/officeDocument/2006/relationships/image" Target="../media/image148.png"/><Relationship Id="rId14" Type="http://schemas.openxmlformats.org/officeDocument/2006/relationships/image" Target="../media/image153.jpg"/><Relationship Id="rId22" Type="http://schemas.openxmlformats.org/officeDocument/2006/relationships/image" Target="../media/image16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8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7.jpg"/><Relationship Id="rId2" Type="http://schemas.openxmlformats.org/officeDocument/2006/relationships/image" Target="../media/image145.jp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eg"/><Relationship Id="rId11" Type="http://schemas.openxmlformats.org/officeDocument/2006/relationships/image" Target="../media/image156.png"/><Relationship Id="rId5" Type="http://schemas.openxmlformats.org/officeDocument/2006/relationships/image" Target="../media/image149.png"/><Relationship Id="rId15" Type="http://schemas.openxmlformats.org/officeDocument/2006/relationships/image" Target="../media/image161.jpg"/><Relationship Id="rId10" Type="http://schemas.openxmlformats.org/officeDocument/2006/relationships/image" Target="../media/image155.jpg"/><Relationship Id="rId4" Type="http://schemas.openxmlformats.org/officeDocument/2006/relationships/image" Target="../media/image148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3" Type="http://schemas.openxmlformats.org/officeDocument/2006/relationships/image" Target="../media/image166.jpg"/><Relationship Id="rId7" Type="http://schemas.openxmlformats.org/officeDocument/2006/relationships/image" Target="../media/image170.jpg"/><Relationship Id="rId12" Type="http://schemas.openxmlformats.org/officeDocument/2006/relationships/image" Target="../media/image175.pn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g"/><Relationship Id="rId11" Type="http://schemas.openxmlformats.org/officeDocument/2006/relationships/image" Target="../media/image174.jpg"/><Relationship Id="rId5" Type="http://schemas.openxmlformats.org/officeDocument/2006/relationships/image" Target="../media/image168.png"/><Relationship Id="rId10" Type="http://schemas.openxmlformats.org/officeDocument/2006/relationships/image" Target="../media/image173.jpg"/><Relationship Id="rId4" Type="http://schemas.openxmlformats.org/officeDocument/2006/relationships/image" Target="../media/image167.png"/><Relationship Id="rId9" Type="http://schemas.openxmlformats.org/officeDocument/2006/relationships/image" Target="../media/image17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jpg"/><Relationship Id="rId13" Type="http://schemas.openxmlformats.org/officeDocument/2006/relationships/image" Target="../media/image187.jpg"/><Relationship Id="rId18" Type="http://schemas.openxmlformats.org/officeDocument/2006/relationships/image" Target="../media/image191.jpg"/><Relationship Id="rId3" Type="http://schemas.openxmlformats.org/officeDocument/2006/relationships/image" Target="../media/image177.jpg"/><Relationship Id="rId21" Type="http://schemas.openxmlformats.org/officeDocument/2006/relationships/image" Target="../media/image193.jpg"/><Relationship Id="rId7" Type="http://schemas.openxmlformats.org/officeDocument/2006/relationships/image" Target="../media/image181.jpg"/><Relationship Id="rId12" Type="http://schemas.openxmlformats.org/officeDocument/2006/relationships/image" Target="../media/image186.jpg"/><Relationship Id="rId17" Type="http://schemas.openxmlformats.org/officeDocument/2006/relationships/image" Target="../media/image46.jpg"/><Relationship Id="rId25" Type="http://schemas.openxmlformats.org/officeDocument/2006/relationships/image" Target="../media/image197.jpg"/><Relationship Id="rId2" Type="http://schemas.openxmlformats.org/officeDocument/2006/relationships/image" Target="../media/image176.jpg"/><Relationship Id="rId16" Type="http://schemas.openxmlformats.org/officeDocument/2006/relationships/image" Target="../media/image190.jpg"/><Relationship Id="rId20" Type="http://schemas.openxmlformats.org/officeDocument/2006/relationships/image" Target="../media/image1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jpg"/><Relationship Id="rId11" Type="http://schemas.openxmlformats.org/officeDocument/2006/relationships/image" Target="../media/image185.jpg"/><Relationship Id="rId24" Type="http://schemas.openxmlformats.org/officeDocument/2006/relationships/image" Target="../media/image196.png"/><Relationship Id="rId5" Type="http://schemas.openxmlformats.org/officeDocument/2006/relationships/image" Target="../media/image179.jpg"/><Relationship Id="rId15" Type="http://schemas.openxmlformats.org/officeDocument/2006/relationships/image" Target="../media/image189.jpg"/><Relationship Id="rId23" Type="http://schemas.openxmlformats.org/officeDocument/2006/relationships/image" Target="../media/image195.png"/><Relationship Id="rId10" Type="http://schemas.openxmlformats.org/officeDocument/2006/relationships/image" Target="../media/image184.jpg"/><Relationship Id="rId19" Type="http://schemas.openxmlformats.org/officeDocument/2006/relationships/image" Target="../media/image15.jpg"/><Relationship Id="rId4" Type="http://schemas.openxmlformats.org/officeDocument/2006/relationships/image" Target="../media/image178.jpg"/><Relationship Id="rId9" Type="http://schemas.openxmlformats.org/officeDocument/2006/relationships/image" Target="../media/image183.jpg"/><Relationship Id="rId14" Type="http://schemas.openxmlformats.org/officeDocument/2006/relationships/image" Target="../media/image188.jpg"/><Relationship Id="rId22" Type="http://schemas.openxmlformats.org/officeDocument/2006/relationships/image" Target="../media/image19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jpeg"/><Relationship Id="rId3" Type="http://schemas.openxmlformats.org/officeDocument/2006/relationships/image" Target="../media/image199.jpg"/><Relationship Id="rId7" Type="http://schemas.openxmlformats.org/officeDocument/2006/relationships/image" Target="../media/image202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png"/><Relationship Id="rId5" Type="http://schemas.openxmlformats.org/officeDocument/2006/relationships/image" Target="../media/image200.jpg"/><Relationship Id="rId10" Type="http://schemas.openxmlformats.org/officeDocument/2006/relationships/image" Target="../media/image205.jpeg"/><Relationship Id="rId4" Type="http://schemas.openxmlformats.org/officeDocument/2006/relationships/image" Target="../media/image172.jpg"/><Relationship Id="rId9" Type="http://schemas.openxmlformats.org/officeDocument/2006/relationships/image" Target="../media/image204.jp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jpg"/><Relationship Id="rId18" Type="http://schemas.openxmlformats.org/officeDocument/2006/relationships/image" Target="../media/image18.jpg"/><Relationship Id="rId26" Type="http://schemas.openxmlformats.org/officeDocument/2006/relationships/image" Target="../media/image26.jpg"/><Relationship Id="rId39" Type="http://schemas.openxmlformats.org/officeDocument/2006/relationships/image" Target="../media/image39.png"/><Relationship Id="rId21" Type="http://schemas.openxmlformats.org/officeDocument/2006/relationships/image" Target="../media/image21.jpg"/><Relationship Id="rId34" Type="http://schemas.openxmlformats.org/officeDocument/2006/relationships/image" Target="../media/image34.png"/><Relationship Id="rId42" Type="http://schemas.openxmlformats.org/officeDocument/2006/relationships/image" Target="../media/image42.png"/><Relationship Id="rId7" Type="http://schemas.openxmlformats.org/officeDocument/2006/relationships/image" Target="../media/image7.jpg"/><Relationship Id="rId2" Type="http://schemas.openxmlformats.org/officeDocument/2006/relationships/image" Target="../media/image2.jpeg"/><Relationship Id="rId16" Type="http://schemas.openxmlformats.org/officeDocument/2006/relationships/image" Target="../media/image16.jpg"/><Relationship Id="rId20" Type="http://schemas.openxmlformats.org/officeDocument/2006/relationships/image" Target="../media/image20.jpeg"/><Relationship Id="rId29" Type="http://schemas.openxmlformats.org/officeDocument/2006/relationships/image" Target="../media/image29.jpg"/><Relationship Id="rId41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jpg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jpg"/><Relationship Id="rId5" Type="http://schemas.openxmlformats.org/officeDocument/2006/relationships/image" Target="../media/image5.jpg"/><Relationship Id="rId15" Type="http://schemas.openxmlformats.org/officeDocument/2006/relationships/image" Target="../media/image15.jpg"/><Relationship Id="rId23" Type="http://schemas.openxmlformats.org/officeDocument/2006/relationships/image" Target="../media/image23.png"/><Relationship Id="rId28" Type="http://schemas.openxmlformats.org/officeDocument/2006/relationships/image" Target="../media/image28.jpg"/><Relationship Id="rId36" Type="http://schemas.openxmlformats.org/officeDocument/2006/relationships/image" Target="../media/image36.png"/><Relationship Id="rId10" Type="http://schemas.openxmlformats.org/officeDocument/2006/relationships/image" Target="../media/image10.jpe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jpg"/><Relationship Id="rId9" Type="http://schemas.openxmlformats.org/officeDocument/2006/relationships/image" Target="../media/image9.jpg"/><Relationship Id="rId14" Type="http://schemas.openxmlformats.org/officeDocument/2006/relationships/image" Target="../media/image14.jpg"/><Relationship Id="rId22" Type="http://schemas.openxmlformats.org/officeDocument/2006/relationships/image" Target="../media/image22.png"/><Relationship Id="rId27" Type="http://schemas.openxmlformats.org/officeDocument/2006/relationships/image" Target="../media/image27.jpeg"/><Relationship Id="rId30" Type="http://schemas.openxmlformats.org/officeDocument/2006/relationships/image" Target="../media/image30.png"/><Relationship Id="rId35" Type="http://schemas.openxmlformats.org/officeDocument/2006/relationships/image" Target="../media/image35.jpg"/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12" Type="http://schemas.openxmlformats.org/officeDocument/2006/relationships/image" Target="../media/image12.png"/><Relationship Id="rId17" Type="http://schemas.openxmlformats.org/officeDocument/2006/relationships/image" Target="../media/image17.jpg"/><Relationship Id="rId25" Type="http://schemas.openxmlformats.org/officeDocument/2006/relationships/image" Target="../media/image25.jpeg"/><Relationship Id="rId33" Type="http://schemas.openxmlformats.org/officeDocument/2006/relationships/image" Target="../media/image33.png"/><Relationship Id="rId38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jpeg"/><Relationship Id="rId3" Type="http://schemas.openxmlformats.org/officeDocument/2006/relationships/image" Target="../media/image206.png"/><Relationship Id="rId7" Type="http://schemas.openxmlformats.org/officeDocument/2006/relationships/image" Target="../media/image210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jpg"/><Relationship Id="rId5" Type="http://schemas.openxmlformats.org/officeDocument/2006/relationships/image" Target="../media/image208.png"/><Relationship Id="rId10" Type="http://schemas.openxmlformats.org/officeDocument/2006/relationships/image" Target="../media/image213.png"/><Relationship Id="rId4" Type="http://schemas.openxmlformats.org/officeDocument/2006/relationships/image" Target="../media/image207.jpg"/><Relationship Id="rId9" Type="http://schemas.openxmlformats.org/officeDocument/2006/relationships/image" Target="../media/image2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8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12" Type="http://schemas.openxmlformats.org/officeDocument/2006/relationships/image" Target="../media/image157.jpg"/><Relationship Id="rId2" Type="http://schemas.openxmlformats.org/officeDocument/2006/relationships/image" Target="../media/image145.jpg"/><Relationship Id="rId16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eg"/><Relationship Id="rId11" Type="http://schemas.openxmlformats.org/officeDocument/2006/relationships/image" Target="../media/image156.png"/><Relationship Id="rId5" Type="http://schemas.openxmlformats.org/officeDocument/2006/relationships/image" Target="../media/image149.png"/><Relationship Id="rId15" Type="http://schemas.openxmlformats.org/officeDocument/2006/relationships/image" Target="../media/image161.jpg"/><Relationship Id="rId10" Type="http://schemas.openxmlformats.org/officeDocument/2006/relationships/image" Target="../media/image155.jpg"/><Relationship Id="rId4" Type="http://schemas.openxmlformats.org/officeDocument/2006/relationships/image" Target="../media/image148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46.jpg"/><Relationship Id="rId4" Type="http://schemas.openxmlformats.org/officeDocument/2006/relationships/image" Target="../media/image215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g"/><Relationship Id="rId3" Type="http://schemas.openxmlformats.org/officeDocument/2006/relationships/image" Target="../media/image217.jpg"/><Relationship Id="rId7" Type="http://schemas.openxmlformats.org/officeDocument/2006/relationships/image" Target="../media/image22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jpg"/><Relationship Id="rId11" Type="http://schemas.openxmlformats.org/officeDocument/2006/relationships/image" Target="../media/image225.png"/><Relationship Id="rId5" Type="http://schemas.openxmlformats.org/officeDocument/2006/relationships/image" Target="../media/image219.jpe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jpg"/><Relationship Id="rId5" Type="http://schemas.openxmlformats.org/officeDocument/2006/relationships/image" Target="../media/image228.jpg"/><Relationship Id="rId4" Type="http://schemas.openxmlformats.org/officeDocument/2006/relationships/image" Target="../media/image101.jpg"/><Relationship Id="rId9" Type="http://schemas.openxmlformats.org/officeDocument/2006/relationships/image" Target="../media/image22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g"/><Relationship Id="rId13" Type="http://schemas.openxmlformats.org/officeDocument/2006/relationships/image" Target="../media/image239.jpg"/><Relationship Id="rId3" Type="http://schemas.openxmlformats.org/officeDocument/2006/relationships/image" Target="../media/image208.png"/><Relationship Id="rId7" Type="http://schemas.openxmlformats.org/officeDocument/2006/relationships/image" Target="../media/image210.jpg"/><Relationship Id="rId12" Type="http://schemas.openxmlformats.org/officeDocument/2006/relationships/image" Target="../media/image238.png"/><Relationship Id="rId17" Type="http://schemas.openxmlformats.org/officeDocument/2006/relationships/image" Target="../media/image243.png"/><Relationship Id="rId2" Type="http://schemas.openxmlformats.org/officeDocument/2006/relationships/image" Target="../media/image207.jpg"/><Relationship Id="rId16" Type="http://schemas.openxmlformats.org/officeDocument/2006/relationships/image" Target="../media/image2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1" Type="http://schemas.openxmlformats.org/officeDocument/2006/relationships/image" Target="../media/image237.jpg"/><Relationship Id="rId5" Type="http://schemas.openxmlformats.org/officeDocument/2006/relationships/image" Target="../media/image232.png"/><Relationship Id="rId15" Type="http://schemas.openxmlformats.org/officeDocument/2006/relationships/image" Target="../media/image241.jpg"/><Relationship Id="rId10" Type="http://schemas.openxmlformats.org/officeDocument/2006/relationships/image" Target="../media/image236.jpg"/><Relationship Id="rId4" Type="http://schemas.openxmlformats.org/officeDocument/2006/relationships/image" Target="../media/image209.jpg"/><Relationship Id="rId9" Type="http://schemas.openxmlformats.org/officeDocument/2006/relationships/image" Target="../media/image235.jpg"/><Relationship Id="rId14" Type="http://schemas.openxmlformats.org/officeDocument/2006/relationships/image" Target="../media/image24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9.jpg"/><Relationship Id="rId18" Type="http://schemas.openxmlformats.org/officeDocument/2006/relationships/image" Target="../media/image246.png"/><Relationship Id="rId3" Type="http://schemas.openxmlformats.org/officeDocument/2006/relationships/image" Target="../media/image79.jpg"/><Relationship Id="rId21" Type="http://schemas.openxmlformats.org/officeDocument/2006/relationships/image" Target="../media/image249.jpg"/><Relationship Id="rId7" Type="http://schemas.openxmlformats.org/officeDocument/2006/relationships/image" Target="../media/image46.jpg"/><Relationship Id="rId12" Type="http://schemas.openxmlformats.org/officeDocument/2006/relationships/image" Target="../media/image108.png"/><Relationship Id="rId17" Type="http://schemas.openxmlformats.org/officeDocument/2006/relationships/image" Target="../media/image19.png"/><Relationship Id="rId25" Type="http://schemas.openxmlformats.org/officeDocument/2006/relationships/image" Target="../media/image2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7.png"/><Relationship Id="rId20" Type="http://schemas.openxmlformats.org/officeDocument/2006/relationships/image" Target="../media/image2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11" Type="http://schemas.openxmlformats.org/officeDocument/2006/relationships/image" Target="../media/image84.jpeg"/><Relationship Id="rId24" Type="http://schemas.openxmlformats.org/officeDocument/2006/relationships/image" Target="../media/image252.jpeg"/><Relationship Id="rId5" Type="http://schemas.openxmlformats.org/officeDocument/2006/relationships/image" Target="../media/image81.jpg"/><Relationship Id="rId15" Type="http://schemas.openxmlformats.org/officeDocument/2006/relationships/image" Target="../media/image245.jpg"/><Relationship Id="rId23" Type="http://schemas.openxmlformats.org/officeDocument/2006/relationships/image" Target="../media/image251.png"/><Relationship Id="rId10" Type="http://schemas.openxmlformats.org/officeDocument/2006/relationships/image" Target="../media/image83.jpg"/><Relationship Id="rId19" Type="http://schemas.openxmlformats.org/officeDocument/2006/relationships/image" Target="../media/image247.jpg"/><Relationship Id="rId4" Type="http://schemas.openxmlformats.org/officeDocument/2006/relationships/image" Target="../media/image80.png"/><Relationship Id="rId9" Type="http://schemas.openxmlformats.org/officeDocument/2006/relationships/image" Target="../media/image35.jpg"/><Relationship Id="rId14" Type="http://schemas.openxmlformats.org/officeDocument/2006/relationships/image" Target="../media/image244.jpg"/><Relationship Id="rId22" Type="http://schemas.openxmlformats.org/officeDocument/2006/relationships/image" Target="../media/image2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261.png"/><Relationship Id="rId3" Type="http://schemas.openxmlformats.org/officeDocument/2006/relationships/image" Target="../media/image80.png"/><Relationship Id="rId7" Type="http://schemas.openxmlformats.org/officeDocument/2006/relationships/image" Target="../media/image257.jpg"/><Relationship Id="rId12" Type="http://schemas.openxmlformats.org/officeDocument/2006/relationships/image" Target="../media/image26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jpg"/><Relationship Id="rId11" Type="http://schemas.openxmlformats.org/officeDocument/2006/relationships/image" Target="../media/image259.jpg"/><Relationship Id="rId5" Type="http://schemas.openxmlformats.org/officeDocument/2006/relationships/image" Target="../media/image255.jpg"/><Relationship Id="rId10" Type="http://schemas.openxmlformats.org/officeDocument/2006/relationships/image" Target="../media/image87.png"/><Relationship Id="rId4" Type="http://schemas.openxmlformats.org/officeDocument/2006/relationships/image" Target="../media/image81.jpg"/><Relationship Id="rId9" Type="http://schemas.openxmlformats.org/officeDocument/2006/relationships/image" Target="../media/image25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jpg"/><Relationship Id="rId13" Type="http://schemas.openxmlformats.org/officeDocument/2006/relationships/image" Target="../media/image81.jpg"/><Relationship Id="rId3" Type="http://schemas.openxmlformats.org/officeDocument/2006/relationships/image" Target="../media/image263.jpg"/><Relationship Id="rId7" Type="http://schemas.openxmlformats.org/officeDocument/2006/relationships/image" Target="../media/image267.jpg"/><Relationship Id="rId12" Type="http://schemas.openxmlformats.org/officeDocument/2006/relationships/image" Target="../media/image80.png"/><Relationship Id="rId17" Type="http://schemas.openxmlformats.org/officeDocument/2006/relationships/image" Target="../media/image273.jpg"/><Relationship Id="rId2" Type="http://schemas.openxmlformats.org/officeDocument/2006/relationships/image" Target="../media/image262.png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png"/><Relationship Id="rId11" Type="http://schemas.openxmlformats.org/officeDocument/2006/relationships/image" Target="../media/image79.jpg"/><Relationship Id="rId5" Type="http://schemas.openxmlformats.org/officeDocument/2006/relationships/image" Target="../media/image265.jpg"/><Relationship Id="rId15" Type="http://schemas.openxmlformats.org/officeDocument/2006/relationships/image" Target="../media/image271.jpg"/><Relationship Id="rId10" Type="http://schemas.openxmlformats.org/officeDocument/2006/relationships/image" Target="../media/image35.jpg"/><Relationship Id="rId4" Type="http://schemas.openxmlformats.org/officeDocument/2006/relationships/image" Target="../media/image264.png"/><Relationship Id="rId9" Type="http://schemas.openxmlformats.org/officeDocument/2006/relationships/image" Target="../media/image269.jpg"/><Relationship Id="rId14" Type="http://schemas.openxmlformats.org/officeDocument/2006/relationships/image" Target="../media/image27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4.jp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Relationship Id="rId9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jpg"/><Relationship Id="rId13" Type="http://schemas.openxmlformats.org/officeDocument/2006/relationships/image" Target="../media/image283.jpg"/><Relationship Id="rId18" Type="http://schemas.openxmlformats.org/officeDocument/2006/relationships/image" Target="../media/image287.png"/><Relationship Id="rId3" Type="http://schemas.openxmlformats.org/officeDocument/2006/relationships/image" Target="../media/image273.jpg"/><Relationship Id="rId21" Type="http://schemas.openxmlformats.org/officeDocument/2006/relationships/image" Target="../media/image290.jpg"/><Relationship Id="rId7" Type="http://schemas.openxmlformats.org/officeDocument/2006/relationships/image" Target="../media/image278.jpeg"/><Relationship Id="rId12" Type="http://schemas.openxmlformats.org/officeDocument/2006/relationships/image" Target="../media/image46.jpg"/><Relationship Id="rId17" Type="http://schemas.openxmlformats.org/officeDocument/2006/relationships/image" Target="../media/image158.png"/><Relationship Id="rId2" Type="http://schemas.openxmlformats.org/officeDocument/2006/relationships/image" Target="../media/image274.png"/><Relationship Id="rId16" Type="http://schemas.openxmlformats.org/officeDocument/2006/relationships/image" Target="../media/image286.jpg"/><Relationship Id="rId20" Type="http://schemas.openxmlformats.org/officeDocument/2006/relationships/image" Target="../media/image2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7.png"/><Relationship Id="rId11" Type="http://schemas.openxmlformats.org/officeDocument/2006/relationships/image" Target="../media/image282.jpg"/><Relationship Id="rId5" Type="http://schemas.openxmlformats.org/officeDocument/2006/relationships/image" Target="../media/image276.png"/><Relationship Id="rId15" Type="http://schemas.openxmlformats.org/officeDocument/2006/relationships/image" Target="../media/image285.jpg"/><Relationship Id="rId10" Type="http://schemas.openxmlformats.org/officeDocument/2006/relationships/image" Target="../media/image281.jpg"/><Relationship Id="rId19" Type="http://schemas.openxmlformats.org/officeDocument/2006/relationships/image" Target="../media/image288.jpg"/><Relationship Id="rId4" Type="http://schemas.openxmlformats.org/officeDocument/2006/relationships/image" Target="../media/image275.jpg"/><Relationship Id="rId9" Type="http://schemas.openxmlformats.org/officeDocument/2006/relationships/image" Target="../media/image280.png"/><Relationship Id="rId14" Type="http://schemas.openxmlformats.org/officeDocument/2006/relationships/image" Target="../media/image284.png"/><Relationship Id="rId22" Type="http://schemas.openxmlformats.org/officeDocument/2006/relationships/image" Target="../media/image197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jpg"/><Relationship Id="rId13" Type="http://schemas.openxmlformats.org/officeDocument/2006/relationships/image" Target="../media/image297.png"/><Relationship Id="rId18" Type="http://schemas.openxmlformats.org/officeDocument/2006/relationships/image" Target="../media/image299.jpeg"/><Relationship Id="rId3" Type="http://schemas.openxmlformats.org/officeDocument/2006/relationships/image" Target="../media/image291.png"/><Relationship Id="rId7" Type="http://schemas.openxmlformats.org/officeDocument/2006/relationships/image" Target="../media/image61.jpg"/><Relationship Id="rId12" Type="http://schemas.openxmlformats.org/officeDocument/2006/relationships/image" Target="../media/image296.jpg"/><Relationship Id="rId17" Type="http://schemas.openxmlformats.org/officeDocument/2006/relationships/image" Target="../media/image298.jpg"/><Relationship Id="rId2" Type="http://schemas.openxmlformats.org/officeDocument/2006/relationships/image" Target="../media/image85.jpe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jpg"/><Relationship Id="rId11" Type="http://schemas.openxmlformats.org/officeDocument/2006/relationships/image" Target="../media/image295.jpg"/><Relationship Id="rId5" Type="http://schemas.openxmlformats.org/officeDocument/2006/relationships/image" Target="../media/image46.jpg"/><Relationship Id="rId15" Type="http://schemas.openxmlformats.org/officeDocument/2006/relationships/image" Target="../media/image89.jpg"/><Relationship Id="rId10" Type="http://schemas.openxmlformats.org/officeDocument/2006/relationships/image" Target="../media/image294.png"/><Relationship Id="rId19" Type="http://schemas.openxmlformats.org/officeDocument/2006/relationships/image" Target="../media/image300.jpg"/><Relationship Id="rId4" Type="http://schemas.openxmlformats.org/officeDocument/2006/relationships/image" Target="../media/image86.jpg"/><Relationship Id="rId9" Type="http://schemas.openxmlformats.org/officeDocument/2006/relationships/image" Target="../media/image293.png"/><Relationship Id="rId14" Type="http://schemas.openxmlformats.org/officeDocument/2006/relationships/image" Target="../media/image9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11" Type="http://schemas.openxmlformats.org/officeDocument/2006/relationships/image" Target="../media/image35.jpg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8.jpg"/><Relationship Id="rId9" Type="http://schemas.openxmlformats.org/officeDocument/2006/relationships/image" Target="../media/image6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4.jpg"/><Relationship Id="rId18" Type="http://schemas.openxmlformats.org/officeDocument/2006/relationships/image" Target="../media/image77.png"/><Relationship Id="rId3" Type="http://schemas.openxmlformats.org/officeDocument/2006/relationships/image" Target="../media/image66.png"/><Relationship Id="rId7" Type="http://schemas.openxmlformats.org/officeDocument/2006/relationships/image" Target="../media/image69.jpg"/><Relationship Id="rId12" Type="http://schemas.openxmlformats.org/officeDocument/2006/relationships/image" Target="../media/image11.jpg"/><Relationship Id="rId17" Type="http://schemas.openxmlformats.org/officeDocument/2006/relationships/image" Target="../media/image76.png"/><Relationship Id="rId2" Type="http://schemas.openxmlformats.org/officeDocument/2006/relationships/image" Target="../media/image65.jpg"/><Relationship Id="rId16" Type="http://schemas.openxmlformats.org/officeDocument/2006/relationships/image" Target="../media/image46.jpg"/><Relationship Id="rId20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4.jpg"/><Relationship Id="rId15" Type="http://schemas.openxmlformats.org/officeDocument/2006/relationships/image" Target="../media/image61.jpg"/><Relationship Id="rId10" Type="http://schemas.openxmlformats.org/officeDocument/2006/relationships/image" Target="../media/image72.jpeg"/><Relationship Id="rId19" Type="http://schemas.openxmlformats.org/officeDocument/2006/relationships/image" Target="../media/image78.jpg"/><Relationship Id="rId4" Type="http://schemas.openxmlformats.org/officeDocument/2006/relationships/image" Target="../media/image67.jpg"/><Relationship Id="rId9" Type="http://schemas.openxmlformats.org/officeDocument/2006/relationships/image" Target="../media/image71.png"/><Relationship Id="rId1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85.jpeg"/><Relationship Id="rId18" Type="http://schemas.openxmlformats.org/officeDocument/2006/relationships/image" Target="../media/image90.jpg"/><Relationship Id="rId3" Type="http://schemas.openxmlformats.org/officeDocument/2006/relationships/image" Target="../media/image79.jpg"/><Relationship Id="rId7" Type="http://schemas.openxmlformats.org/officeDocument/2006/relationships/image" Target="../media/image46.jpg"/><Relationship Id="rId12" Type="http://schemas.openxmlformats.org/officeDocument/2006/relationships/image" Target="../media/image84.jpeg"/><Relationship Id="rId17" Type="http://schemas.openxmlformats.org/officeDocument/2006/relationships/image" Target="../media/image89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11" Type="http://schemas.openxmlformats.org/officeDocument/2006/relationships/image" Target="../media/image33.png"/><Relationship Id="rId5" Type="http://schemas.openxmlformats.org/officeDocument/2006/relationships/image" Target="../media/image81.jpg"/><Relationship Id="rId15" Type="http://schemas.openxmlformats.org/officeDocument/2006/relationships/image" Target="../media/image87.png"/><Relationship Id="rId10" Type="http://schemas.openxmlformats.org/officeDocument/2006/relationships/image" Target="../media/image3.jpeg"/><Relationship Id="rId4" Type="http://schemas.openxmlformats.org/officeDocument/2006/relationships/image" Target="../media/image80.png"/><Relationship Id="rId9" Type="http://schemas.openxmlformats.org/officeDocument/2006/relationships/image" Target="../media/image2.jpeg"/><Relationship Id="rId14" Type="http://schemas.openxmlformats.org/officeDocument/2006/relationships/image" Target="../media/image8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88.jpg"/><Relationship Id="rId18" Type="http://schemas.openxmlformats.org/officeDocument/2006/relationships/image" Target="../media/image67.jpg"/><Relationship Id="rId26" Type="http://schemas.openxmlformats.org/officeDocument/2006/relationships/image" Target="../media/image98.jpg"/><Relationship Id="rId3" Type="http://schemas.openxmlformats.org/officeDocument/2006/relationships/image" Target="../media/image79.jpg"/><Relationship Id="rId21" Type="http://schemas.openxmlformats.org/officeDocument/2006/relationships/image" Target="../media/image93.jpg"/><Relationship Id="rId7" Type="http://schemas.openxmlformats.org/officeDocument/2006/relationships/image" Target="../media/image46.jpg"/><Relationship Id="rId12" Type="http://schemas.openxmlformats.org/officeDocument/2006/relationships/image" Target="../media/image87.png"/><Relationship Id="rId17" Type="http://schemas.openxmlformats.org/officeDocument/2006/relationships/image" Target="../media/image70.png"/><Relationship Id="rId25" Type="http://schemas.openxmlformats.org/officeDocument/2006/relationships/image" Target="../media/image97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1.png"/><Relationship Id="rId20" Type="http://schemas.openxmlformats.org/officeDocument/2006/relationships/image" Target="../media/image92.jpg"/><Relationship Id="rId29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11" Type="http://schemas.openxmlformats.org/officeDocument/2006/relationships/image" Target="../media/image86.jpg"/><Relationship Id="rId24" Type="http://schemas.openxmlformats.org/officeDocument/2006/relationships/image" Target="../media/image96.jpg"/><Relationship Id="rId5" Type="http://schemas.openxmlformats.org/officeDocument/2006/relationships/image" Target="../media/image81.jpg"/><Relationship Id="rId15" Type="http://schemas.openxmlformats.org/officeDocument/2006/relationships/image" Target="../media/image90.jpg"/><Relationship Id="rId23" Type="http://schemas.openxmlformats.org/officeDocument/2006/relationships/image" Target="../media/image95.jpg"/><Relationship Id="rId28" Type="http://schemas.openxmlformats.org/officeDocument/2006/relationships/image" Target="../media/image100.jpg"/><Relationship Id="rId10" Type="http://schemas.openxmlformats.org/officeDocument/2006/relationships/image" Target="../media/image85.jpeg"/><Relationship Id="rId19" Type="http://schemas.openxmlformats.org/officeDocument/2006/relationships/image" Target="../media/image69.jpg"/><Relationship Id="rId4" Type="http://schemas.openxmlformats.org/officeDocument/2006/relationships/image" Target="../media/image80.png"/><Relationship Id="rId9" Type="http://schemas.openxmlformats.org/officeDocument/2006/relationships/image" Target="../media/image84.jpeg"/><Relationship Id="rId14" Type="http://schemas.openxmlformats.org/officeDocument/2006/relationships/image" Target="../media/image89.jpg"/><Relationship Id="rId22" Type="http://schemas.openxmlformats.org/officeDocument/2006/relationships/image" Target="../media/image94.jpg"/><Relationship Id="rId27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104.jpg"/><Relationship Id="rId3" Type="http://schemas.openxmlformats.org/officeDocument/2006/relationships/image" Target="../media/image79.jpg"/><Relationship Id="rId7" Type="http://schemas.openxmlformats.org/officeDocument/2006/relationships/image" Target="../media/image46.jpg"/><Relationship Id="rId12" Type="http://schemas.openxmlformats.org/officeDocument/2006/relationships/image" Target="../media/image10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11" Type="http://schemas.openxmlformats.org/officeDocument/2006/relationships/image" Target="../media/image35.jpg"/><Relationship Id="rId5" Type="http://schemas.openxmlformats.org/officeDocument/2006/relationships/image" Target="../media/image81.jpg"/><Relationship Id="rId15" Type="http://schemas.openxmlformats.org/officeDocument/2006/relationships/image" Target="../media/image106.jpg"/><Relationship Id="rId10" Type="http://schemas.openxmlformats.org/officeDocument/2006/relationships/image" Target="../media/image102.png"/><Relationship Id="rId4" Type="http://schemas.openxmlformats.org/officeDocument/2006/relationships/image" Target="../media/image80.png"/><Relationship Id="rId9" Type="http://schemas.openxmlformats.org/officeDocument/2006/relationships/image" Target="../media/image84.jpeg"/><Relationship Id="rId14" Type="http://schemas.openxmlformats.org/officeDocument/2006/relationships/image" Target="../media/image10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375" y="1308893"/>
            <a:ext cx="2438400" cy="1876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26242" y="1615658"/>
            <a:ext cx="30267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“!Lie”</a:t>
            </a:r>
            <a:endParaRPr lang="en-US" sz="96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426242" y="2141621"/>
            <a:ext cx="3296653" cy="697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67562" y="4058577"/>
            <a:ext cx="62020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smtClean="0"/>
              <a:t>PENTAGON</a:t>
            </a:r>
            <a:r>
              <a:rPr lang="en-US" smtClean="0"/>
              <a:t>.emea.</a:t>
            </a:r>
            <a:r>
              <a:rPr lang="en-US" sz="800" strike="sngStrike" smtClean="0"/>
              <a:t>marx.stalin.gorbache.putin</a:t>
            </a:r>
            <a:r>
              <a:rPr lang="en-US" sz="800" strike="sngStrike" dirty="0"/>
              <a:t>)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182853" y="4658741"/>
            <a:ext cx="613610" cy="406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300411" y="4404818"/>
            <a:ext cx="1070810" cy="1155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9300411" y="5559850"/>
            <a:ext cx="1070810" cy="11550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300411" y="4035486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371222" y="4404818"/>
            <a:ext cx="167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CPVA </a:t>
            </a:r>
            <a:r>
              <a:rPr lang="en-US" sz="800" dirty="0" err="1" smtClean="0"/>
              <a:t>TRUTH.nonPoliceBPMLogical</a:t>
            </a:r>
            <a:endParaRPr lang="en-US" sz="800" dirty="0" smtClean="0"/>
          </a:p>
          <a:p>
            <a:r>
              <a:rPr lang="en-US" sz="800" dirty="0" smtClean="0"/>
              <a:t>CHECKPITN CHARL(1990)</a:t>
            </a:r>
          </a:p>
          <a:p>
            <a:r>
              <a:rPr lang="en-US" sz="800" dirty="0" smtClean="0"/>
              <a:t>1980</a:t>
            </a:r>
            <a:endParaRPr lang="en-US" sz="800" dirty="0"/>
          </a:p>
        </p:txBody>
      </p:sp>
      <p:sp>
        <p:nvSpPr>
          <p:cNvPr id="3" name="Cube 2"/>
          <p:cNvSpPr/>
          <p:nvPr/>
        </p:nvSpPr>
        <p:spPr>
          <a:xfrm>
            <a:off x="10792326" y="4658741"/>
            <a:ext cx="709863" cy="2982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11390292" y="4613002"/>
            <a:ext cx="653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PPTX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01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529" y="1212441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HOMICIDE:LUX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2925" y="165393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HOMICDIE:GHOST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2691" y="16568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1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5986" y="113092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" y="1066788"/>
            <a:ext cx="634302" cy="6343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89298" y="1086520"/>
            <a:ext cx="634302" cy="614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19" y="1086520"/>
            <a:ext cx="563596" cy="5233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32756" y="1701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96463" y="1163523"/>
            <a:ext cx="30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!HOMICIDE:LUX:STILLBORN[0]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49185" y="1370309"/>
            <a:ext cx="498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WAR.VIRGINIA.MARY.!HOMICIDE:LUX:STILLBORN[1]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57524" y="1066788"/>
            <a:ext cx="12879" cy="95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17" y="1743298"/>
            <a:ext cx="545519" cy="5455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26392" y="94470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13" y="2470283"/>
            <a:ext cx="1747295" cy="49688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887001" y="2168958"/>
            <a:ext cx="126061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20" y="2469912"/>
            <a:ext cx="330093" cy="4960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3812" y="29351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Title:angel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31919" y="2444512"/>
            <a:ext cx="2077387" cy="5554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822326" y="2597284"/>
            <a:ext cx="1441583" cy="1886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5575" y="2288104"/>
            <a:ext cx="12036425" cy="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" y="2288104"/>
            <a:ext cx="1079583" cy="107958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29365" y="270733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90" y="2481231"/>
            <a:ext cx="682495" cy="468428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5" y="3475893"/>
            <a:ext cx="398266" cy="59848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46247" y="3475232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0" y="3413051"/>
            <a:ext cx="371475" cy="37147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60375" y="3422146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4349764" y="3968919"/>
            <a:ext cx="1445110" cy="907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114117" y="40199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349764" y="3891555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Fight right to party</a:t>
            </a:r>
            <a:endParaRPr lang="en-US" sz="800" strike="sngStrike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4349764" y="3833715"/>
            <a:ext cx="1599831" cy="10431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269460" y="3541853"/>
            <a:ext cx="57083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(last song)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PENTAGON.</a:t>
            </a:r>
            <a:r>
              <a:rPr lang="en-US" sz="800" strike="sngStrike" dirty="0" err="1" smtClean="0"/>
              <a:t>emea</a:t>
            </a:r>
            <a:r>
              <a:rPr lang="en-US" dirty="0" err="1" smtClean="0"/>
              <a:t>.Frank</a:t>
            </a:r>
            <a:r>
              <a:rPr lang="en-US" dirty="0" smtClean="0"/>
              <a:t> </a:t>
            </a:r>
            <a:r>
              <a:rPr lang="en-US" dirty="0" err="1" smtClean="0"/>
              <a:t>ZinatraryNew</a:t>
            </a:r>
            <a:r>
              <a:rPr lang="en-US" dirty="0" smtClean="0"/>
              <a:t> York, New York</a:t>
            </a:r>
          </a:p>
          <a:p>
            <a:r>
              <a:rPr lang="en-US" dirty="0"/>
              <a:t>	</a:t>
            </a:r>
            <a:r>
              <a:rPr lang="en-US" dirty="0" err="1" smtClean="0"/>
              <a:t>PERONG.emea.empley.Jeff.Jahnke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PENTAGON.</a:t>
            </a:r>
            <a:r>
              <a:rPr lang="en-US" strike="sngStrike" dirty="0" err="1" smtClean="0"/>
              <a:t>emea</a:t>
            </a:r>
            <a:r>
              <a:rPr lang="en-US" strike="sngStrike" dirty="0" smtClean="0"/>
              <a:t>.</a:t>
            </a:r>
          </a:p>
          <a:p>
            <a:r>
              <a:rPr lang="en-US" dirty="0"/>
              <a:t>	</a:t>
            </a:r>
            <a:r>
              <a:rPr lang="en-US" sz="900" strike="sngStrike" dirty="0" smtClean="0"/>
              <a:t>its raining men</a:t>
            </a:r>
            <a:endParaRPr lang="en-US" sz="900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1288591" y="3330973"/>
            <a:ext cx="3083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Gorhcoh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dj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HOMIE:JESUSE:WMD:CPVA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suidice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50681" y="3413051"/>
            <a:ext cx="5646268" cy="14336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71679" y="2707333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Take the house under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3439082" y="2346113"/>
            <a:ext cx="215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TRANSLATE{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 1:1 </a:t>
            </a:r>
            <a:r>
              <a:rPr lang="en-US" sz="800" strike="sngStrike" dirty="0" err="1" smtClean="0"/>
              <a:t>mohter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2" y="4780114"/>
            <a:ext cx="398266" cy="598487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65794" y="4779453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67" y="4717272"/>
            <a:ext cx="371475" cy="371475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79922" y="4726367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50117" y="259728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602691" y="2346113"/>
            <a:ext cx="1147426" cy="3612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6858000" y="2477999"/>
            <a:ext cx="1118937" cy="317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695214" y="2477998"/>
            <a:ext cx="174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Thoms</a:t>
            </a:r>
            <a:r>
              <a:rPr lang="en-US" dirty="0" smtClean="0"/>
              <a:t>-is-</a:t>
            </a:r>
            <a:r>
              <a:rPr lang="en-US" dirty="0" err="1" smtClean="0"/>
              <a:t>dietsr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11273589" y="2444512"/>
            <a:ext cx="553453" cy="5001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C5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9664189" y="2766920"/>
            <a:ext cx="1554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webmaster@cola5.de</a:t>
            </a:r>
            <a:endParaRPr lang="en-US" sz="1200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9981" y="3334817"/>
            <a:ext cx="502579" cy="73153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814" y="3304432"/>
            <a:ext cx="585175" cy="89062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0206294" y="3150544"/>
            <a:ext cx="1167402" cy="1144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406813" y="3301904"/>
            <a:ext cx="551341" cy="8050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0991989" y="2477999"/>
            <a:ext cx="967400" cy="64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692060" y="4164277"/>
            <a:ext cx="73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endParaRPr lang="en-US" dirty="0"/>
          </a:p>
        </p:txBody>
      </p:sp>
      <p:sp>
        <p:nvSpPr>
          <p:cNvPr id="114" name="Oval 113"/>
          <p:cNvSpPr/>
          <p:nvPr/>
        </p:nvSpPr>
        <p:spPr>
          <a:xfrm>
            <a:off x="11285620" y="4021027"/>
            <a:ext cx="553453" cy="5001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J5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10166763" y="4164277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11071267" y="3999277"/>
            <a:ext cx="967400" cy="64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9664189" y="4074380"/>
            <a:ext cx="2295200" cy="3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9584740" y="3071253"/>
            <a:ext cx="2295200" cy="3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717849" y="4132436"/>
            <a:ext cx="2187880" cy="5916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724670" y="3154292"/>
            <a:ext cx="2187880" cy="8628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643982" y="2331659"/>
            <a:ext cx="2235958" cy="689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06" y="2689364"/>
            <a:ext cx="420360" cy="63168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974865" y="2681224"/>
            <a:ext cx="2438487" cy="689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4535009" y="2847330"/>
            <a:ext cx="2045369" cy="223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215" y="6102911"/>
            <a:ext cx="420360" cy="63168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506" y="6102910"/>
            <a:ext cx="656421" cy="656421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6929292" y="6195925"/>
            <a:ext cx="1876926" cy="538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567755" y="5816455"/>
            <a:ext cx="4036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jacklin</a:t>
            </a:r>
            <a:r>
              <a:rPr lang="en-US" dirty="0" smtClean="0"/>
              <a:t>, </a:t>
            </a:r>
            <a:r>
              <a:rPr lang="en-US" dirty="0" err="1" smtClean="0"/>
              <a:t>ddr</a:t>
            </a:r>
            <a:r>
              <a:rPr lang="en-US" dirty="0" smtClean="0"/>
              <a:t> spy).JFK(</a:t>
            </a:r>
            <a:r>
              <a:rPr lang="en-US" dirty="0" err="1" smtClean="0"/>
              <a:t>gohero</a:t>
            </a:r>
            <a:r>
              <a:rPr lang="en-US" dirty="0" smtClean="0"/>
              <a:t>(</a:t>
            </a:r>
            <a:r>
              <a:rPr lang="en-US" dirty="0" err="1" smtClean="0"/>
              <a:t>cirdaro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567754" y="5599170"/>
            <a:ext cx="164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Swh</a:t>
            </a:r>
            <a:r>
              <a:rPr lang="en-US" dirty="0" smtClean="0"/>
              <a:t>. </a:t>
            </a:r>
            <a:r>
              <a:rPr lang="en-US" strike="sngStrike" dirty="0" smtClean="0"/>
              <a:t>Twins</a:t>
            </a:r>
            <a:endParaRPr lang="en-US" strike="sngStrike" dirty="0"/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314" y="5783836"/>
            <a:ext cx="876300" cy="876300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7049110" y="6001121"/>
            <a:ext cx="1493971" cy="13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8833004" y="6009633"/>
            <a:ext cx="1493971" cy="13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000227" y="5856476"/>
            <a:ext cx="3477877" cy="8628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597519" y="5681891"/>
            <a:ext cx="2926535" cy="1062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7068241" y="5968502"/>
            <a:ext cx="895767" cy="691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441976" y="5559588"/>
            <a:ext cx="11596691" cy="86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15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76" y="5836019"/>
            <a:ext cx="398266" cy="598487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27848" y="5835358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8" name="Picture 15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21" y="5773177"/>
            <a:ext cx="371475" cy="371475"/>
          </a:xfrm>
          <a:prstGeom prst="rect">
            <a:avLst/>
          </a:prstGeom>
        </p:spPr>
      </p:pic>
      <p:sp>
        <p:nvSpPr>
          <p:cNvPr id="159" name="Rectangle 15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41976" y="5782272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7832009" y="6073081"/>
            <a:ext cx="25062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SQ.PREA.§187.</a:t>
            </a:r>
            <a:r>
              <a:rPr lang="en-US" sz="800" strike="sngStrike" dirty="0" smtClean="0"/>
              <a:t>apptl.acenteuer.touch</a:t>
            </a:r>
          </a:p>
          <a:p>
            <a:r>
              <a:rPr lang="en-US" sz="800" strike="sngStrike" dirty="0" smtClean="0"/>
              <a:t>Ivan </a:t>
            </a:r>
            <a:r>
              <a:rPr lang="en-US" sz="800" strike="sngStrike" dirty="0" err="1" smtClean="0"/>
              <a:t>ivanchic.ale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exvice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russia;moved</a:t>
            </a:r>
            <a:r>
              <a:rPr lang="en-US" sz="800" strike="sngStrike" dirty="0" smtClean="0"/>
              <a:t>) -&gt; </a:t>
            </a:r>
            <a:r>
              <a:rPr lang="en-US" sz="800" strike="sngStrike" dirty="0" err="1" smtClean="0"/>
              <a:t>gobahce</a:t>
            </a:r>
            <a:endParaRPr lang="en-US" sz="800" strike="sngStrike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34" y="6360250"/>
            <a:ext cx="363132" cy="241648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255252" y="6176545"/>
            <a:ext cx="409884" cy="4884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653012" y="5655107"/>
            <a:ext cx="3871042" cy="11042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583" y="5920798"/>
            <a:ext cx="914837" cy="608782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 flipV="1">
            <a:off x="7293312" y="5816455"/>
            <a:ext cx="916430" cy="78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420582" y="5856475"/>
            <a:ext cx="962379" cy="7185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7704166" y="5968341"/>
            <a:ext cx="347136" cy="561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TextBox 162"/>
          <p:cNvSpPr txBox="1"/>
          <p:nvPr/>
        </p:nvSpPr>
        <p:spPr>
          <a:xfrm>
            <a:off x="1284620" y="5991879"/>
            <a:ext cx="4013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G.VIRINGA.WWI.MAINSTREET.WAR.!WAR</a:t>
            </a:r>
            <a:endParaRPr lang="en-US" dirty="0"/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35993" y="5777373"/>
            <a:ext cx="5273681" cy="9795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31" y="5599643"/>
            <a:ext cx="876300" cy="876300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870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loud 43"/>
          <p:cNvSpPr/>
          <p:nvPr/>
        </p:nvSpPr>
        <p:spPr>
          <a:xfrm>
            <a:off x="2391466" y="2167101"/>
            <a:ext cx="1725934" cy="128165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4905" y="2342834"/>
            <a:ext cx="1592746" cy="8066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68" y="2373165"/>
            <a:ext cx="1131401" cy="6938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0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7276515" y="2110223"/>
            <a:ext cx="2021305" cy="1311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384905" y="2290660"/>
            <a:ext cx="1701136" cy="858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06075" y="2290660"/>
            <a:ext cx="1160794" cy="858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119" y="2311458"/>
            <a:ext cx="1280766" cy="83803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74294" y="2229265"/>
            <a:ext cx="891591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KINDER</a:t>
            </a:r>
          </a:p>
          <a:p>
            <a:r>
              <a:rPr lang="en-US" dirty="0" smtClean="0"/>
              <a:t>DISKO</a:t>
            </a:r>
          </a:p>
          <a:p>
            <a:r>
              <a:rPr lang="en-US" sz="1050" dirty="0" smtClean="0"/>
              <a:t>11</a:t>
            </a:r>
            <a:r>
              <a:rPr lang="en-US" sz="1050" dirty="0" smtClean="0">
                <a:sym typeface="Wingdings" panose="05000000000000000000" pitchFamily="2" charset="2"/>
              </a:rPr>
              <a:t>:00AM</a:t>
            </a:r>
            <a:endParaRPr 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1035468" y="2033964"/>
            <a:ext cx="11400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Thomas-is-dieter: </a:t>
            </a:r>
            <a:r>
              <a:rPr lang="en-US" sz="800" strike="sngStrike" dirty="0" err="1" smtClean="0"/>
              <a:t>nees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991675" y="2453475"/>
            <a:ext cx="11751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!HOMICIDE:LUX</a:t>
            </a:r>
            <a:endParaRPr lang="en-US" sz="12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26" y="2141686"/>
            <a:ext cx="588151" cy="58553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059914" y="1740891"/>
            <a:ext cx="3835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PENTAGON.</a:t>
            </a:r>
            <a:r>
              <a:rPr lang="en-US" strike="sngStrike" dirty="0" err="1" smtClean="0"/>
              <a:t>emea.employe.manfrend</a:t>
            </a:r>
            <a:r>
              <a:rPr lang="en-US" strike="sngStrike" dirty="0" smtClean="0"/>
              <a:t>.?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627" y="2110223"/>
            <a:ext cx="629032" cy="62903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7059914" y="2141686"/>
            <a:ext cx="734713" cy="6044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610521" y="2040596"/>
            <a:ext cx="734713" cy="6044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166494" y="2167101"/>
            <a:ext cx="594783" cy="591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831829" y="2138661"/>
            <a:ext cx="594783" cy="591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463814" y="2067287"/>
            <a:ext cx="22364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!LARRY.PENTGAON.PX</a:t>
            </a:r>
          </a:p>
          <a:p>
            <a:r>
              <a:rPr lang="en-US" dirty="0" smtClean="0"/>
              <a:t>41.CIVIL CODE.MUSIK</a:t>
            </a:r>
          </a:p>
          <a:p>
            <a:r>
              <a:rPr lang="en-US" dirty="0" smtClean="0"/>
              <a:t>VIRIGN MARY.ID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020" y="3302521"/>
            <a:ext cx="640809" cy="64080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191019" y="3274847"/>
            <a:ext cx="640809" cy="6684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 flipH="1">
            <a:off x="7194566" y="3249179"/>
            <a:ext cx="8006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1996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7166494" y="3086301"/>
            <a:ext cx="1451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</a:t>
            </a:r>
            <a:r>
              <a:rPr lang="en-US" sz="800" strike="sngStrike" dirty="0" err="1" smtClean="0"/>
              <a:t>dietet</a:t>
            </a:r>
            <a:r>
              <a:rPr lang="en-US" sz="800" strike="sngStrike" dirty="0" smtClean="0"/>
              <a:t>: fall on wine 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7059914" y="2822630"/>
            <a:ext cx="405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EXIT; ENGTY </a:t>
            </a:r>
            <a:r>
              <a:rPr lang="en-US" dirty="0" err="1" smtClean="0"/>
              <a:t>salem</a:t>
            </a:r>
            <a:r>
              <a:rPr lang="en-US" dirty="0" smtClean="0"/>
              <a:t>[1] </a:t>
            </a:r>
            <a:r>
              <a:rPr lang="en-US" sz="800" strike="sngStrike" dirty="0" smtClean="0"/>
              <a:t>parent: </a:t>
            </a:r>
            <a:r>
              <a:rPr lang="en-US" sz="800" strike="sngStrike" dirty="0" err="1" smtClean="0"/>
              <a:t>thoasm</a:t>
            </a:r>
            <a:r>
              <a:rPr lang="en-US" sz="800" strike="sngStrike" dirty="0" smtClean="0"/>
              <a:t>-is-dieter: fall on wine(copy)</a:t>
            </a:r>
            <a:endParaRPr lang="en-US" sz="800" strike="sngStrik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181212" y="2081030"/>
            <a:ext cx="3714176" cy="19375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159454" y="1810892"/>
            <a:ext cx="3714176" cy="2421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076865" y="4194126"/>
            <a:ext cx="3922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DSM-IV-TR: St. Andrew (van Scooter) </a:t>
            </a:r>
          </a:p>
          <a:p>
            <a:r>
              <a:rPr lang="en-US" dirty="0"/>
              <a:t>	</a:t>
            </a:r>
            <a:r>
              <a:rPr lang="en-US" dirty="0" smtClean="0"/>
              <a:t>INTERNT PAYMENTS.WW2</a:t>
            </a:r>
            <a:r>
              <a:rPr lang="en-US" sz="800" strike="sngStrike" dirty="0" smtClean="0"/>
              <a:t>Alzhimer</a:t>
            </a:r>
            <a:endParaRPr lang="en-US" sz="800" strike="sngStrik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166494" y="4170618"/>
            <a:ext cx="3714176" cy="6698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977877" y="4303909"/>
            <a:ext cx="202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0.01 000.tw.pns.JFK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137424" y="4165871"/>
            <a:ext cx="3714176" cy="6698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545887" y="1849298"/>
            <a:ext cx="178766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FBI:WMD:GREEN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175524" y="2453475"/>
            <a:ext cx="459392" cy="191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2166869" y="2373165"/>
            <a:ext cx="5260401" cy="818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96262" y="2405445"/>
            <a:ext cx="5880906" cy="80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43" y="2510657"/>
            <a:ext cx="418835" cy="41883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134678" y="2521687"/>
            <a:ext cx="423132" cy="4689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>
            <a:stCxn id="51" idx="3"/>
            <a:endCxn id="51" idx="0"/>
          </p:cNvCxnSpPr>
          <p:nvPr/>
        </p:nvCxnSpPr>
        <p:spPr>
          <a:xfrm flipV="1">
            <a:off x="6134678" y="2521687"/>
            <a:ext cx="211566" cy="234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759" y="1772722"/>
            <a:ext cx="877938" cy="76136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346" y="2923440"/>
            <a:ext cx="517643" cy="57353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25131" y="3510788"/>
            <a:ext cx="323325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  CHECKPONC CHARLI(</a:t>
            </a:r>
          </a:p>
          <a:p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kdwe</a:t>
            </a:r>
            <a:r>
              <a:rPr lang="en-US" sz="900" strike="sngStrike" dirty="0" smtClean="0"/>
              <a:t>, </a:t>
            </a:r>
            <a:r>
              <a:rPr lang="en-US" sz="900" strike="sngStrike" dirty="0" err="1" smtClean="0"/>
              <a:t>clockarlm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9180095" y="5964109"/>
            <a:ext cx="2549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CASH REGISTER 10:50AM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323213" y="1772720"/>
            <a:ext cx="809130" cy="6327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198989" y="2984077"/>
            <a:ext cx="809130" cy="6327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40644" y="110383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HOMCE:JEUSE: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fisahn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341759" y="1288496"/>
            <a:ext cx="1122126" cy="1431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230784" y="1091938"/>
            <a:ext cx="1233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Long hair 50 drunk island</a:t>
            </a:r>
            <a:endParaRPr lang="en-US" sz="8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6005204" y="2574020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¼-de.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06073" y="1080385"/>
            <a:ext cx="1196503" cy="53692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745648" y="5843334"/>
            <a:ext cx="6519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PENTOGN.</a:t>
            </a:r>
            <a:r>
              <a:rPr lang="en-US" strike="sngStrike" dirty="0" err="1" smtClean="0"/>
              <a:t>emea</a:t>
            </a:r>
            <a:endParaRPr lang="en-US" strike="sngStrike" dirty="0" smtClean="0"/>
          </a:p>
          <a:p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r>
              <a:rPr lang="en-US" dirty="0" smtClean="0"/>
              <a:t>, </a:t>
            </a:r>
            <a:r>
              <a:rPr lang="en-US" dirty="0" err="1" smtClean="0"/>
              <a:t>gheo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juergen</a:t>
            </a:r>
            <a:r>
              <a:rPr lang="en-US" dirty="0" smtClean="0"/>
              <a:t> Zimmerman(</a:t>
            </a:r>
            <a:r>
              <a:rPr lang="en-US" dirty="0" err="1" smtClean="0"/>
              <a:t>trnal</a:t>
            </a:r>
            <a:r>
              <a:rPr lang="en-US" dirty="0" smtClean="0"/>
              <a:t>)</a:t>
            </a:r>
            <a:r>
              <a:rPr lang="en-US" dirty="0" err="1" smtClean="0"/>
              <a:t>carptenr</a:t>
            </a:r>
            <a:r>
              <a:rPr lang="en-US" dirty="0" smtClean="0"/>
              <a:t> HOCMI:JEUSS)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629805" y="3765017"/>
            <a:ext cx="736284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Juegern</a:t>
            </a:r>
            <a:r>
              <a:rPr lang="en-US" dirty="0" smtClean="0"/>
              <a:t> </a:t>
            </a:r>
            <a:r>
              <a:rPr lang="en-US" dirty="0" err="1" smtClean="0"/>
              <a:t>tremel</a:t>
            </a:r>
            <a:endParaRPr lang="en-US" dirty="0" smtClean="0"/>
          </a:p>
          <a:p>
            <a:r>
              <a:rPr lang="en-US" dirty="0" err="1" smtClean="0"/>
              <a:t>Juergen</a:t>
            </a:r>
            <a:r>
              <a:rPr lang="en-US" dirty="0" smtClean="0"/>
              <a:t> 4x  </a:t>
            </a:r>
            <a:r>
              <a:rPr lang="en-US" dirty="0" err="1" smtClean="0"/>
              <a:t>HOMIC:EJESUE:steve</a:t>
            </a:r>
            <a:r>
              <a:rPr lang="en-US" dirty="0" smtClean="0"/>
              <a:t> jobs </a:t>
            </a:r>
            <a:r>
              <a:rPr lang="en-US" dirty="0" err="1" smtClean="0"/>
              <a:t>Joerg</a:t>
            </a:r>
            <a:endParaRPr lang="en-US" dirty="0" smtClean="0"/>
          </a:p>
          <a:p>
            <a:r>
              <a:rPr lang="en-US" dirty="0" err="1" smtClean="0"/>
              <a:t>appdyanimcs</a:t>
            </a:r>
            <a:endParaRPr lang="en-US" dirty="0" smtClean="0"/>
          </a:p>
          <a:p>
            <a:r>
              <a:rPr lang="en-US" dirty="0" err="1" smtClean="0"/>
              <a:t>Blazmeter</a:t>
            </a:r>
            <a:endParaRPr lang="en-US" dirty="0" smtClean="0"/>
          </a:p>
          <a:p>
            <a:r>
              <a:rPr lang="en-US" dirty="0" smtClean="0"/>
              <a:t>Scalar (yelp </a:t>
            </a:r>
            <a:r>
              <a:rPr lang="en-US" dirty="0" err="1" smtClean="0"/>
              <a:t>HOMICDIE:STUNTOR:photo</a:t>
            </a:r>
            <a:r>
              <a:rPr lang="en-US" dirty="0" smtClean="0"/>
              <a:t>) 0.1 $4B FBI:WMD:AFGANSTANT </a:t>
            </a:r>
          </a:p>
          <a:p>
            <a:r>
              <a:rPr lang="en-US" dirty="0"/>
              <a:t>	</a:t>
            </a:r>
            <a:r>
              <a:rPr lang="en-US" dirty="0" smtClean="0"/>
              <a:t>			v2:FBI:KIDNAPPIGN (LEVEL) </a:t>
            </a:r>
            <a:r>
              <a:rPr lang="en-US" dirty="0" err="1" smtClean="0"/>
              <a:t>joyti</a:t>
            </a:r>
            <a:r>
              <a:rPr lang="en-US" dirty="0" smtClean="0"/>
              <a:t>/</a:t>
            </a:r>
            <a:r>
              <a:rPr lang="en-US" dirty="0" err="1" smtClean="0"/>
              <a:t>joti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GovSchw</a:t>
            </a:r>
            <a:r>
              <a:rPr lang="en-US" dirty="0" smtClean="0"/>
              <a:t> </a:t>
            </a:r>
            <a:r>
              <a:rPr lang="en-US" strike="sngStrike" dirty="0" err="1" smtClean="0"/>
              <a:t>unimog</a:t>
            </a:r>
            <a:endParaRPr lang="en-US" strike="sngStrike" dirty="0" smtClean="0"/>
          </a:p>
          <a:p>
            <a:r>
              <a:rPr lang="en-US" strike="sngStrike" dirty="0" err="1" smtClean="0"/>
              <a:t>Otimizly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itcam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wsam</a:t>
            </a:r>
            <a:r>
              <a:rPr lang="en-US" strike="sngStrike" dirty="0" smtClean="0"/>
              <a:t>) EVAL!.</a:t>
            </a:r>
            <a:r>
              <a:rPr lang="en-US" strike="sngStrike" dirty="0" err="1" smtClean="0"/>
              <a:t>nonPocliQOS</a:t>
            </a:r>
            <a:r>
              <a:rPr lang="en-US" strike="sngStrike" dirty="0" smtClean="0"/>
              <a:t>(delta)</a:t>
            </a:r>
          </a:p>
          <a:p>
            <a:endParaRPr lang="en-US" strike="sngStrike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768266" y="4598189"/>
            <a:ext cx="1236937" cy="150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99896" y="4673241"/>
            <a:ext cx="1084046" cy="1163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41.CPVA(INTENET:SF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websterst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Splein</a:t>
            </a:r>
            <a:r>
              <a:rPr lang="en-US" sz="800" strike="sngStrike" dirty="0" smtClean="0"/>
              <a:t>”</a:t>
            </a:r>
          </a:p>
          <a:p>
            <a:r>
              <a:rPr lang="en-US" sz="800" strike="sngStrike" dirty="0" err="1" smtClean="0"/>
              <a:t>Deperta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hosue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wifes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3578517" y="5101530"/>
            <a:ext cx="11897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</a:t>
            </a:r>
            <a:r>
              <a:rPr lang="en-US" sz="800" dirty="0" err="1" smtClean="0"/>
              <a:t>Accomlis</a:t>
            </a:r>
            <a:endParaRPr lang="en-US" sz="800" dirty="0" smtClean="0"/>
          </a:p>
          <a:p>
            <a:r>
              <a:rPr lang="en-US" sz="800" dirty="0" smtClean="0"/>
              <a:t>VIRIGINA</a:t>
            </a:r>
          </a:p>
          <a:p>
            <a:r>
              <a:rPr lang="en-US" sz="800" dirty="0" smtClean="0"/>
              <a:t>Gov. </a:t>
            </a:r>
            <a:r>
              <a:rPr lang="en-US" sz="800" dirty="0" err="1" smtClean="0"/>
              <a:t>Schw</a:t>
            </a:r>
            <a:r>
              <a:rPr lang="en-US" sz="800" strike="sngStrike" dirty="0" smtClean="0"/>
              <a:t>(visa </a:t>
            </a:r>
            <a:r>
              <a:rPr lang="en-US" sz="800" strike="sngStrike" dirty="0" err="1" smtClean="0"/>
              <a:t>joehspe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FBI:WMD:GREEEN</a:t>
            </a:r>
            <a:endParaRPr lang="en-US" sz="8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210191" y="3443713"/>
            <a:ext cx="1236937" cy="150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4928783" y="6495986"/>
            <a:ext cx="3358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315788" y="1080385"/>
            <a:ext cx="9413915" cy="53692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33" y="3341239"/>
            <a:ext cx="533317" cy="535698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1769153" y="3190742"/>
            <a:ext cx="1105141" cy="827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645954" y="2512350"/>
            <a:ext cx="478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HOMCEI:RESUCLING </a:t>
            </a:r>
            <a:r>
              <a:rPr lang="en-US" sz="1000" strike="sngStrike" dirty="0" err="1" smtClean="0"/>
              <a:t>glu:hr:kyle</a:t>
            </a:r>
            <a:r>
              <a:rPr lang="en-US" dirty="0" smtClean="0"/>
              <a:t> IPX HOCIM:RECULING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95" y="3341239"/>
            <a:ext cx="529788" cy="51340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543" y="3328694"/>
            <a:ext cx="436848" cy="54824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332" y="3348954"/>
            <a:ext cx="416063" cy="416063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420745" y="6508524"/>
            <a:ext cx="3711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1) I cant have sex right now, </a:t>
            </a:r>
            <a:r>
              <a:rPr lang="en-US" sz="800" strike="sngStrike" dirty="0" err="1" smtClean="0"/>
              <a:t>gruen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welle</a:t>
            </a:r>
            <a:r>
              <a:rPr lang="en-US" sz="800" strike="sngStrike" dirty="0" smtClean="0"/>
              <a:t>.  She cant have sex </a:t>
            </a:r>
            <a:r>
              <a:rPr lang="en-US" sz="800" strike="sngStrike" dirty="0" err="1" smtClean="0"/>
              <a:t>righ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tnow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gruene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welle</a:t>
            </a:r>
            <a:r>
              <a:rPr lang="en-US" sz="800" strike="sngStrike" dirty="0" smtClean="0"/>
              <a:t>.</a:t>
            </a:r>
          </a:p>
          <a:p>
            <a:r>
              <a:rPr lang="en-US" sz="800" strike="sngStrike" dirty="0" smtClean="0"/>
              <a:t>2) Silver surfer</a:t>
            </a:r>
            <a:endParaRPr lang="en-US" sz="800" strike="sngStrike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1769153" y="3348954"/>
            <a:ext cx="2955978" cy="2678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033" y="3375173"/>
            <a:ext cx="640116" cy="479469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2826335" y="3070705"/>
            <a:ext cx="4299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gbtl</a:t>
            </a:r>
            <a:r>
              <a:rPr lang="en-US" sz="800" strike="sngStrike" dirty="0" smtClean="0"/>
              <a:t>+</a:t>
            </a:r>
            <a:endParaRPr lang="en-US" sz="800" strike="sngStrike" dirty="0"/>
          </a:p>
        </p:txBody>
      </p:sp>
      <p:sp>
        <p:nvSpPr>
          <p:cNvPr id="89" name="TextBox 88"/>
          <p:cNvSpPr txBox="1"/>
          <p:nvPr/>
        </p:nvSpPr>
        <p:spPr>
          <a:xfrm>
            <a:off x="645954" y="34216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14362" y="3365188"/>
            <a:ext cx="689786" cy="4852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054718" y="3355039"/>
            <a:ext cx="2302367" cy="5185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41779" y="3964008"/>
            <a:ext cx="871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Jerome</a:t>
            </a:r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876" y="3914083"/>
            <a:ext cx="529788" cy="513403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852299" y="3881090"/>
            <a:ext cx="1490082" cy="5185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endCxn id="94" idx="0"/>
          </p:cNvCxnSpPr>
          <p:nvPr/>
        </p:nvCxnSpPr>
        <p:spPr>
          <a:xfrm flipV="1">
            <a:off x="2095375" y="3881090"/>
            <a:ext cx="501965" cy="42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H="1">
            <a:off x="2083833" y="4194126"/>
            <a:ext cx="790461" cy="64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180" y="4608800"/>
            <a:ext cx="479794" cy="479794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614" y="4619012"/>
            <a:ext cx="529788" cy="513403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H="1" flipV="1">
            <a:off x="1788289" y="4659028"/>
            <a:ext cx="1038046" cy="9308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670702" y="4623632"/>
            <a:ext cx="1155633" cy="5185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1901156" y="4673241"/>
            <a:ext cx="685276" cy="428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162232" y="4018619"/>
            <a:ext cx="637458" cy="817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852299" y="462800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Apple.kit</a:t>
            </a:r>
            <a:endParaRPr lang="en-US" strike="sngStrike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" y="2998921"/>
            <a:ext cx="876300" cy="8763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6" y="4934825"/>
            <a:ext cx="876300" cy="876300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66" y="5379813"/>
            <a:ext cx="640116" cy="479469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1947641" y="5280120"/>
            <a:ext cx="800761" cy="3491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76" y="5355132"/>
            <a:ext cx="842409" cy="560202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207118" y="3507439"/>
            <a:ext cx="2302367" cy="5185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074494" y="5425892"/>
            <a:ext cx="41870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kit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770969" y="5608862"/>
            <a:ext cx="662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St. </a:t>
            </a:r>
            <a:r>
              <a:rPr lang="en-US" sz="800" strike="sngStrike" dirty="0" err="1" smtClean="0"/>
              <a:t>francis</a:t>
            </a:r>
            <a:endParaRPr lang="en-US" sz="800" strike="sngStrike" dirty="0" smtClean="0"/>
          </a:p>
          <a:p>
            <a:r>
              <a:rPr lang="en-US" sz="800" strike="sngStrike" dirty="0" smtClean="0"/>
              <a:t>Sectary son</a:t>
            </a:r>
            <a:endParaRPr lang="en-US" sz="800" strike="sngStrike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0" y="4896527"/>
            <a:ext cx="5520448" cy="21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6572" y="5854679"/>
            <a:ext cx="5520448" cy="21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0" y="925697"/>
            <a:ext cx="1524416" cy="1014430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55471" y="3082561"/>
            <a:ext cx="4979351" cy="17876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30413" y="4929561"/>
            <a:ext cx="4979351" cy="9156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423502" y="5185880"/>
            <a:ext cx="3093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V2.FBI:KIDNNPGIN.WAR(2000).</a:t>
            </a:r>
            <a:endParaRPr lang="en-US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5" y="5017697"/>
            <a:ext cx="465802" cy="704120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>
            <a:off x="4497765" y="5066419"/>
            <a:ext cx="879986" cy="645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685128" y="4975830"/>
            <a:ext cx="693019" cy="9156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 flipV="1">
            <a:off x="4745647" y="5066419"/>
            <a:ext cx="462063" cy="628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5440" y="4966924"/>
            <a:ext cx="913821" cy="627198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150" y="4955096"/>
            <a:ext cx="187042" cy="187042"/>
          </a:xfrm>
          <a:prstGeom prst="rect">
            <a:avLst/>
          </a:prstGeom>
        </p:spPr>
      </p:pic>
      <p:cxnSp>
        <p:nvCxnSpPr>
          <p:cNvPr id="134" name="Straight Connector 133"/>
          <p:cNvCxnSpPr/>
          <p:nvPr/>
        </p:nvCxnSpPr>
        <p:spPr>
          <a:xfrm>
            <a:off x="1098766" y="5608862"/>
            <a:ext cx="444980" cy="103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60350" y="5082835"/>
            <a:ext cx="2192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POCELI SIRNET: 11:03</a:t>
            </a:r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25697"/>
            <a:ext cx="12165428" cy="59213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015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711" y="2923842"/>
            <a:ext cx="702023" cy="9573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" y="1392310"/>
            <a:ext cx="87630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73" y="1392310"/>
            <a:ext cx="876300" cy="876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57348" y="1308893"/>
            <a:ext cx="340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MAINSTREEET.nonPoliceCfgLogical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57348" y="1620003"/>
            <a:ext cx="45342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 G.VIRINGA.WWI.MAINSTREET</a:t>
            </a:r>
          </a:p>
          <a:p>
            <a:r>
              <a:rPr lang="en-US" dirty="0" smtClean="0"/>
              <a:t>1999 G.VIRINGA.WWI.MAINSTREET.!WAR</a:t>
            </a:r>
          </a:p>
          <a:p>
            <a:r>
              <a:rPr lang="en-US" dirty="0" smtClean="0"/>
              <a:t>2000 G.VIRINGA.WWI.MAINSTREET.!WAR.WAR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2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519736" y="609600"/>
            <a:ext cx="510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“Relationship to Chantal </a:t>
            </a:r>
            <a:r>
              <a:rPr lang="en-US" sz="4000" b="1" dirty="0" err="1" smtClean="0"/>
              <a:t>Sayah</a:t>
            </a:r>
            <a:r>
              <a:rPr lang="en-US" sz="4000" b="1" dirty="0" smtClean="0"/>
              <a:t>”</a:t>
            </a:r>
            <a:endParaRPr lang="en-US" sz="4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2923674" y="29116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519735" y="1942146"/>
            <a:ext cx="510790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US" sz="4000" b="1" dirty="0" smtClean="0"/>
              <a:t>“Relationship to Chantal </a:t>
            </a:r>
            <a:r>
              <a:rPr lang="en-US" sz="4000" b="1" dirty="0" err="1" smtClean="0"/>
              <a:t>Sayah</a:t>
            </a:r>
            <a:r>
              <a:rPr lang="en-US" sz="4000" b="1" dirty="0" smtClean="0"/>
              <a:t>”</a:t>
            </a:r>
            <a:endParaRPr lang="en-US" sz="4000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808495" y="3096308"/>
            <a:ext cx="2117558" cy="525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06" y="2911642"/>
            <a:ext cx="876300" cy="87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81" y="2911642"/>
            <a:ext cx="876300" cy="8763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299" y="2622525"/>
            <a:ext cx="1725987" cy="129282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778085" y="1686445"/>
            <a:ext cx="9413915" cy="14629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747975" y="2919940"/>
            <a:ext cx="868014" cy="925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976937" y="2095120"/>
            <a:ext cx="1949116" cy="888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222839" y="2818136"/>
            <a:ext cx="1703214" cy="1058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948783" y="1059157"/>
            <a:ext cx="22431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 IN YUGLSALVINA</a:t>
            </a:r>
          </a:p>
          <a:p>
            <a:r>
              <a:rPr lang="en-US" dirty="0" smtClean="0"/>
              <a:t>9/11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859" y="3154319"/>
            <a:ext cx="623717" cy="46718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3847859" y="2911642"/>
            <a:ext cx="507573" cy="87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851280" y="3034995"/>
            <a:ext cx="757055" cy="815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808782" y="2911641"/>
            <a:ext cx="710952" cy="10037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789182" y="2481013"/>
            <a:ext cx="9413915" cy="14629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714256" y="3910272"/>
            <a:ext cx="213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VIRIGNA.MARY[].</a:t>
            </a:r>
            <a:r>
              <a:rPr lang="en-US" dirty="0" err="1" smtClean="0"/>
              <a:t>agg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304241" y="4248259"/>
            <a:ext cx="109580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G.VIRING.WWI.MAINSTREET.!WAR.SYMPHYONY.WAR.ORCHESTRA.AUSCHWITZ.WORK CAMP…ATOMCLOCIK ..(FIRST)</a:t>
            </a:r>
          </a:p>
          <a:p>
            <a:r>
              <a:rPr lang="en-US" dirty="0"/>
              <a:t>	</a:t>
            </a:r>
            <a:r>
              <a:rPr lang="en-US" dirty="0" smtClean="0"/>
              <a:t>							CAR</a:t>
            </a:r>
          </a:p>
          <a:p>
            <a:r>
              <a:rPr lang="en-US" dirty="0"/>
              <a:t>	</a:t>
            </a:r>
            <a:r>
              <a:rPr lang="en-US" dirty="0" smtClean="0"/>
              <a:t>							</a:t>
            </a:r>
            <a:r>
              <a:rPr lang="en-US" strike="sngStrike" dirty="0" err="1" smtClean="0"/>
              <a:t>Damiler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Allee</a:t>
            </a:r>
            <a:endParaRPr lang="en-US" strike="sngStrike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788299" y="4212081"/>
            <a:ext cx="3898501" cy="73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7929" y="4549892"/>
            <a:ext cx="1627012" cy="925995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>
          <a:xfrm>
            <a:off x="10503568" y="4616143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503568" y="5012890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194941" y="4616143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1194941" y="5012890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2714256" y="5171589"/>
            <a:ext cx="197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 DREAM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3515508" y="5532146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3515508" y="5928893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206881" y="5532146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4206881" y="5928893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992715" y="5802043"/>
            <a:ext cx="433527" cy="2928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4992715" y="6028653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684088" y="5802043"/>
            <a:ext cx="355765" cy="2928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684088" y="6028653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514286" y="5702968"/>
            <a:ext cx="15191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VIRINAG.gblt</a:t>
            </a:r>
            <a:r>
              <a:rPr lang="en-US" dirty="0" smtClean="0"/>
              <a:t>+</a:t>
            </a:r>
          </a:p>
          <a:p>
            <a:r>
              <a:rPr lang="en-US" strike="sngStrike" dirty="0" smtClean="0"/>
              <a:t>dog</a:t>
            </a:r>
            <a:endParaRPr lang="en-US" strike="sngStrike" dirty="0"/>
          </a:p>
        </p:txBody>
      </p:sp>
      <p:sp>
        <p:nvSpPr>
          <p:cNvPr id="63" name="Oval 62"/>
          <p:cNvSpPr/>
          <p:nvPr/>
        </p:nvSpPr>
        <p:spPr>
          <a:xfrm>
            <a:off x="7204257" y="6099696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7558172" y="6099696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723455" y="6026133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602579" y="6073961"/>
            <a:ext cx="529390" cy="4629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8602579" y="5763644"/>
            <a:ext cx="1460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!HOMCEI:CAT</a:t>
            </a:r>
            <a:endParaRPr lang="en-US" dirty="0"/>
          </a:p>
        </p:txBody>
      </p:sp>
      <p:cxnSp>
        <p:nvCxnSpPr>
          <p:cNvPr id="69" name="Straight Arrow Connector 68"/>
          <p:cNvCxnSpPr>
            <a:endCxn id="53" idx="3"/>
          </p:cNvCxnSpPr>
          <p:nvPr/>
        </p:nvCxnSpPr>
        <p:spPr>
          <a:xfrm>
            <a:off x="4573807" y="4209335"/>
            <a:ext cx="116375" cy="1146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7558172" y="4435623"/>
            <a:ext cx="2367881" cy="152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7733647" y="2481013"/>
            <a:ext cx="2647788" cy="1140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716311" y="3937736"/>
            <a:ext cx="2923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Relationship to </a:t>
            </a:r>
            <a:r>
              <a:rPr lang="en-US" b="1" dirty="0" err="1" smtClean="0"/>
              <a:t>Virigna.Mary</a:t>
            </a:r>
            <a:endParaRPr lang="en-US" b="1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66151" y="4221567"/>
            <a:ext cx="11199346" cy="24210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33" y="4890331"/>
            <a:ext cx="876300" cy="8763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08" y="4890331"/>
            <a:ext cx="876300" cy="876300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4471576" y="4066674"/>
            <a:ext cx="379868" cy="18158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796033" y="4164083"/>
            <a:ext cx="3880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6c. 2 Year (School difference) 44</a:t>
            </a:r>
            <a:r>
              <a:rPr lang="en-US" baseline="30000" dirty="0" smtClean="0"/>
              <a:t>th</a:t>
            </a:r>
            <a:r>
              <a:rPr lang="en-US" dirty="0" smtClean="0"/>
              <a:t> !88th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2789182" y="4338776"/>
            <a:ext cx="4028529" cy="38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044898" y="4338776"/>
            <a:ext cx="310533" cy="1199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17519" y="5128772"/>
            <a:ext cx="711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dirty="0"/>
              <a:t>Y</a:t>
            </a:r>
            <a:r>
              <a:rPr lang="en-US" dirty="0" smtClean="0"/>
              <a:t> </a:t>
            </a:r>
            <a:r>
              <a:rPr lang="en-US" dirty="0" err="1" smtClean="0"/>
              <a:t>difference;thin</a:t>
            </a:r>
            <a:r>
              <a:rPr lang="en-US" dirty="0" smtClean="0"/>
              <a:t>(tomboy; </a:t>
            </a:r>
            <a:r>
              <a:rPr lang="en-US" dirty="0" err="1" smtClean="0"/>
              <a:t>Tootsie.bruan.chapedlips</a:t>
            </a:r>
            <a:r>
              <a:rPr lang="en-US" dirty="0" smtClean="0"/>
              <a:t>(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kito,micehala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flipH="1" flipV="1">
            <a:off x="2901792" y="5135399"/>
            <a:ext cx="3138061" cy="40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018989" y="497115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haricut</a:t>
            </a:r>
            <a:endParaRPr lang="en-US" strike="sngStrike" dirty="0"/>
          </a:p>
        </p:txBody>
      </p:sp>
      <p:sp>
        <p:nvSpPr>
          <p:cNvPr id="91" name="TextBox 90"/>
          <p:cNvSpPr txBox="1"/>
          <p:nvPr/>
        </p:nvSpPr>
        <p:spPr>
          <a:xfrm>
            <a:off x="6770393" y="5021050"/>
            <a:ext cx="1694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hebw</a:t>
            </a:r>
            <a:r>
              <a:rPr lang="en-US" sz="800" strike="sngStrike" dirty="0" smtClean="0"/>
              <a:t>)who is god?)</a:t>
            </a:r>
            <a:endParaRPr lang="en-US" sz="800" strike="sngStrike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7070340" y="5317659"/>
            <a:ext cx="3962618" cy="35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623" y="5152521"/>
            <a:ext cx="285573" cy="386189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6251905" y="5276015"/>
            <a:ext cx="1151881" cy="1141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355431" y="5105317"/>
            <a:ext cx="6839510" cy="4523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294801" y="4692207"/>
            <a:ext cx="3682136" cy="2282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984550" y="4423504"/>
            <a:ext cx="3682136" cy="2282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403786" y="4595457"/>
            <a:ext cx="490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Finance”.China</a:t>
            </a:r>
            <a:r>
              <a:rPr lang="en-US" dirty="0" smtClean="0"/>
              <a:t> </a:t>
            </a:r>
            <a:r>
              <a:rPr lang="en-US" dirty="0" err="1" smtClean="0"/>
              <a:t>Chaimen</a:t>
            </a:r>
            <a:r>
              <a:rPr lang="en-US" dirty="0" smtClean="0"/>
              <a:t>; Relation to Wife; Circles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11629649" y="4703815"/>
            <a:ext cx="585751" cy="1401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PETER</a:t>
            </a:r>
            <a:endParaRPr lang="en-US" sz="800" dirty="0"/>
          </a:p>
        </p:txBody>
      </p:sp>
      <p:sp>
        <p:nvSpPr>
          <p:cNvPr id="103" name="TextBox 102"/>
          <p:cNvSpPr txBox="1"/>
          <p:nvPr/>
        </p:nvSpPr>
        <p:spPr>
          <a:xfrm>
            <a:off x="11483669" y="4537785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Moodies</a:t>
            </a:r>
            <a:endParaRPr lang="en-US" sz="800" strike="sngStrike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846294" y="4205676"/>
            <a:ext cx="9292284" cy="24210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4040" y="915858"/>
            <a:ext cx="12147960" cy="59421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142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0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110663" y="1330407"/>
            <a:ext cx="5107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“Relationship to Chantal </a:t>
            </a:r>
            <a:r>
              <a:rPr lang="en-US" sz="4000" b="1" dirty="0" err="1" smtClean="0"/>
              <a:t>Sayah</a:t>
            </a:r>
            <a:r>
              <a:rPr lang="en-US" sz="4000" b="1" dirty="0" smtClean="0"/>
              <a:t>”</a:t>
            </a:r>
            <a:endParaRPr lang="en-US" sz="4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58530" y="1392310"/>
            <a:ext cx="2858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“</a:t>
            </a:r>
            <a:r>
              <a:rPr lang="en-US" sz="4000" b="1" dirty="0" err="1" smtClean="0"/>
              <a:t>Unterhaus</a:t>
            </a:r>
            <a:r>
              <a:rPr lang="en-US" sz="4000" b="1" dirty="0" smtClean="0"/>
              <a:t>”</a:t>
            </a:r>
            <a:endParaRPr lang="en-US" sz="4000" b="1" dirty="0"/>
          </a:p>
        </p:txBody>
      </p:sp>
      <p:sp>
        <p:nvSpPr>
          <p:cNvPr id="13" name="Rectangle 12"/>
          <p:cNvSpPr/>
          <p:nvPr/>
        </p:nvSpPr>
        <p:spPr>
          <a:xfrm>
            <a:off x="2218290" y="2301894"/>
            <a:ext cx="1690653" cy="965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64" y="3949207"/>
            <a:ext cx="1321325" cy="7399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526" y="4820289"/>
            <a:ext cx="1056564" cy="703095"/>
          </a:xfrm>
          <a:prstGeom prst="rect">
            <a:avLst/>
          </a:prstGeom>
        </p:spPr>
      </p:pic>
      <p:cxnSp>
        <p:nvCxnSpPr>
          <p:cNvPr id="17" name="Straight Connector 16"/>
          <p:cNvCxnSpPr>
            <a:endCxn id="14" idx="3"/>
          </p:cNvCxnSpPr>
          <p:nvPr/>
        </p:nvCxnSpPr>
        <p:spPr>
          <a:xfrm>
            <a:off x="4307305" y="3609474"/>
            <a:ext cx="1701884" cy="709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687864" y="3949207"/>
            <a:ext cx="1321325" cy="7399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348526" y="4820289"/>
            <a:ext cx="1056564" cy="7399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31584" y="5567069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 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752" y="5475774"/>
            <a:ext cx="817397" cy="4606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140121" y="5490535"/>
            <a:ext cx="776658" cy="4606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6984226" y="5293668"/>
            <a:ext cx="1122116" cy="8061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579472" y="3300554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3838781" y="3300554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N. </a:t>
            </a:r>
            <a:r>
              <a:rPr lang="en-US" dirty="0" err="1" smtClean="0"/>
              <a:t>Branciofo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1319005" y="2999013"/>
            <a:ext cx="922240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TIMOTY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9" name="Straight Connector 28"/>
          <p:cNvCxnSpPr>
            <a:stCxn id="26" idx="1"/>
            <a:endCxn id="26" idx="3"/>
          </p:cNvCxnSpPr>
          <p:nvPr/>
        </p:nvCxnSpPr>
        <p:spPr>
          <a:xfrm>
            <a:off x="3838781" y="3485220"/>
            <a:ext cx="1337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177919" y="2297960"/>
            <a:ext cx="1690653" cy="965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H="1" flipV="1">
            <a:off x="5486400" y="2653846"/>
            <a:ext cx="84221" cy="1665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312" y="2314139"/>
            <a:ext cx="845041" cy="679413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2289312" y="2314139"/>
            <a:ext cx="774107" cy="6794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258530" y="1624263"/>
            <a:ext cx="3146560" cy="367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870032" y="1453567"/>
            <a:ext cx="3850105" cy="11477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202158" y="3825658"/>
            <a:ext cx="6154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!CPVA.§187.PREA:FBI:WMD:</a:t>
            </a:r>
          </a:p>
          <a:p>
            <a:r>
              <a:rPr lang="en-US" dirty="0"/>
              <a:t>	</a:t>
            </a:r>
            <a:r>
              <a:rPr lang="en-US" dirty="0" smtClean="0"/>
              <a:t>v2.FBI:KIDNAPPING</a:t>
            </a:r>
          </a:p>
          <a:p>
            <a:r>
              <a:rPr lang="en-US" dirty="0"/>
              <a:t>	</a:t>
            </a:r>
            <a:r>
              <a:rPr lang="en-US" dirty="0" smtClean="0"/>
              <a:t>FBI:INVESTIONG CHALRES MAOSN(</a:t>
            </a:r>
            <a:r>
              <a:rPr lang="en-US" dirty="0" err="1" smtClean="0"/>
              <a:t>goheroh</a:t>
            </a:r>
            <a:r>
              <a:rPr lang="en-US" dirty="0" smtClean="0"/>
              <a:t>(</a:t>
            </a:r>
            <a:r>
              <a:rPr lang="en-US" dirty="0" err="1" smtClean="0"/>
              <a:t>micheala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1D8723 </a:t>
            </a:r>
            <a:r>
              <a:rPr lang="en-US" strike="sngStrike" dirty="0" smtClean="0"/>
              <a:t>VISA CARD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1301424" y="4832545"/>
            <a:ext cx="890576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JOEB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7916779" y="5025987"/>
            <a:ext cx="3525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232725" y="3810896"/>
            <a:ext cx="5985846" cy="16185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3547366" y="2314139"/>
            <a:ext cx="291415" cy="3397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3570540" y="2623653"/>
            <a:ext cx="291415" cy="3397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140381" y="2412631"/>
            <a:ext cx="12266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r>
              <a:rPr lang="en-US" sz="800" strike="sngStrike" dirty="0" smtClean="0"/>
              <a:t>marx.Recover</a:t>
            </a:r>
            <a:r>
              <a:rPr lang="en-US" dirty="0" smtClean="0"/>
              <a:t>.</a:t>
            </a:r>
          </a:p>
          <a:p>
            <a:r>
              <a:rPr lang="en-US" sz="800" strike="sngStrike" dirty="0" smtClean="0"/>
              <a:t>You work here?</a:t>
            </a:r>
            <a:endParaRPr lang="en-US" sz="800" strike="sngStrike" dirty="0"/>
          </a:p>
        </p:txBody>
      </p:sp>
      <p:sp>
        <p:nvSpPr>
          <p:cNvPr id="49" name="Oval 48"/>
          <p:cNvSpPr/>
          <p:nvPr/>
        </p:nvSpPr>
        <p:spPr>
          <a:xfrm>
            <a:off x="4910403" y="2309563"/>
            <a:ext cx="291415" cy="3397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/>
          <p:cNvSpPr/>
          <p:nvPr/>
        </p:nvSpPr>
        <p:spPr>
          <a:xfrm>
            <a:off x="4918845" y="2582271"/>
            <a:ext cx="291415" cy="3397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235685" y="2723609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825957" y="2338264"/>
            <a:ext cx="522569" cy="7068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2113889" y="5980431"/>
            <a:ext cx="1690653" cy="965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3734380" y="7163757"/>
            <a:ext cx="13372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073518" y="5976497"/>
            <a:ext cx="1690653" cy="9653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3442965" y="5992676"/>
            <a:ext cx="291415" cy="3397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3466139" y="6302190"/>
            <a:ext cx="291415" cy="3397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035980" y="6091168"/>
            <a:ext cx="12266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r>
              <a:rPr lang="en-US" sz="800" strike="sngStrike" dirty="0" smtClean="0"/>
              <a:t>marx.Recover</a:t>
            </a:r>
            <a:r>
              <a:rPr lang="en-US" dirty="0" smtClean="0"/>
              <a:t>.</a:t>
            </a:r>
          </a:p>
          <a:p>
            <a:r>
              <a:rPr lang="en-US" sz="800" strike="sngStrike" dirty="0" smtClean="0"/>
              <a:t>You work here?</a:t>
            </a:r>
            <a:endParaRPr lang="en-US" sz="800" strike="sngStrike" dirty="0"/>
          </a:p>
        </p:txBody>
      </p:sp>
      <p:sp>
        <p:nvSpPr>
          <p:cNvPr id="61" name="Oval 60"/>
          <p:cNvSpPr/>
          <p:nvPr/>
        </p:nvSpPr>
        <p:spPr>
          <a:xfrm>
            <a:off x="4838033" y="5995960"/>
            <a:ext cx="291415" cy="3397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4846475" y="6268668"/>
            <a:ext cx="291415" cy="3397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131284" y="6402146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95" y="6113227"/>
            <a:ext cx="575191" cy="462454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721556" y="6016801"/>
            <a:ext cx="522569" cy="7068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816244" y="6268669"/>
            <a:ext cx="248045" cy="2243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0503568" y="1273226"/>
            <a:ext cx="969403" cy="44486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Note: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813491" y="2134887"/>
            <a:ext cx="15520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Tunisan</a:t>
            </a:r>
            <a:r>
              <a:rPr lang="en-US" sz="800" strike="sngStrike" dirty="0" smtClean="0"/>
              <a:t> hands and photo quality</a:t>
            </a:r>
            <a:endParaRPr lang="en-US" sz="800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729" y="1469853"/>
            <a:ext cx="949396" cy="63178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588188" y="1231818"/>
            <a:ext cx="1643142" cy="10777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4859" y="917602"/>
            <a:ext cx="12241245" cy="59091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" y="913775"/>
            <a:ext cx="626267" cy="6262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" y="1392310"/>
            <a:ext cx="87630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73" y="1392310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976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10663" y="1330407"/>
            <a:ext cx="51079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“Relationship to Chantal </a:t>
            </a:r>
            <a:r>
              <a:rPr lang="en-US" sz="4000" b="1" dirty="0" err="1" smtClean="0"/>
              <a:t>Sayah</a:t>
            </a:r>
            <a:r>
              <a:rPr lang="en-US" sz="4000" b="1" dirty="0" smtClean="0"/>
              <a:t>”</a:t>
            </a:r>
            <a:endParaRPr lang="en-US" sz="40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258530" y="1392310"/>
            <a:ext cx="28586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“</a:t>
            </a:r>
            <a:r>
              <a:rPr lang="en-US" sz="4000" b="1" dirty="0" err="1" smtClean="0"/>
              <a:t>Unterhaus</a:t>
            </a:r>
            <a:r>
              <a:rPr lang="en-US" sz="4000" b="1" dirty="0" smtClean="0"/>
              <a:t>”</a:t>
            </a:r>
            <a:endParaRPr lang="en-US" sz="4000" b="1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258530" y="1624263"/>
            <a:ext cx="3146560" cy="367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870032" y="1453567"/>
            <a:ext cx="3850105" cy="11477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31" y="913775"/>
            <a:ext cx="626267" cy="6262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98" y="1392310"/>
            <a:ext cx="876300" cy="876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73" y="1392310"/>
            <a:ext cx="876300" cy="87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005" y="2848121"/>
            <a:ext cx="2104762" cy="16571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369" y="2919453"/>
            <a:ext cx="3028950" cy="15144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7864" y="2919453"/>
            <a:ext cx="2019301" cy="15144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508" y="6340641"/>
            <a:ext cx="686097" cy="13640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7197767" y="6063916"/>
            <a:ext cx="851838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344304" y="6340641"/>
            <a:ext cx="813107" cy="2621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7344304" y="6063916"/>
            <a:ext cx="813107" cy="794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80484" y="62443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870032" y="6244389"/>
            <a:ext cx="422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JFK(Berliner </a:t>
            </a:r>
            <a:r>
              <a:rPr lang="en-US" dirty="0" err="1" smtClean="0"/>
              <a:t>Platz</a:t>
            </a:r>
            <a:r>
              <a:rPr lang="en-US" dirty="0" smtClean="0"/>
              <a:t>):</a:t>
            </a:r>
            <a:r>
              <a:rPr lang="en-US" b="1" dirty="0" smtClean="0"/>
              <a:t>HOMCI:LUX</a:t>
            </a:r>
            <a:r>
              <a:rPr lang="en-US" sz="800" strike="sngStrike" dirty="0" smtClean="0"/>
              <a:t>(ID[]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diet </a:t>
            </a:r>
            <a:r>
              <a:rPr lang="en-US" sz="800" strike="sngStrike" dirty="0" err="1" smtClean="0"/>
              <a:t>zetche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mustiach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363508" y="6297981"/>
            <a:ext cx="3544276" cy="2621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9024" y="25170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152274" y="12072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107370" y="840904"/>
            <a:ext cx="1762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!Al </a:t>
            </a:r>
            <a:r>
              <a:rPr lang="en-US" strike="sngStrike" dirty="0" err="1" smtClean="0"/>
              <a:t>Kaida</a:t>
            </a:r>
            <a:r>
              <a:rPr lang="en-US" strike="sngStrike" dirty="0" smtClean="0"/>
              <a:t>, Angela</a:t>
            </a:r>
            <a:endParaRPr lang="en-US" strike="sngStrike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3052" y="927488"/>
            <a:ext cx="12165520" cy="58798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075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2" y="5064377"/>
            <a:ext cx="952017" cy="7012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482" y="1124227"/>
            <a:ext cx="448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PENTAGON</a:t>
            </a:r>
            <a:r>
              <a:rPr lang="en-US" dirty="0" err="1" smtClean="0"/>
              <a:t>.emea.HOMICE:FRIEND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breuer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renes</a:t>
            </a:r>
            <a:r>
              <a:rPr lang="en-US" sz="800" strike="sngStrike" dirty="0" smtClean="0"/>
              <a:t> father spy)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112403" y="112422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CAT Employee, EMEA</a:t>
            </a:r>
            <a:endParaRPr lang="en-US" sz="900" strike="sngStrike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06071" y="1493559"/>
            <a:ext cx="443753" cy="28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17059" y="1207293"/>
            <a:ext cx="430306" cy="286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53435" y="1556782"/>
            <a:ext cx="522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IPX[].</a:t>
            </a:r>
            <a:r>
              <a:rPr lang="en-US" dirty="0" err="1" smtClean="0"/>
              <a:t>nonPoiceBPMLogical.PROGRAMS</a:t>
            </a:r>
            <a:r>
              <a:rPr lang="en-US" dirty="0" smtClean="0"/>
              <a:t> AND PROJECTS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623" y="1207293"/>
            <a:ext cx="1818295" cy="181829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8565" y="2775401"/>
            <a:ext cx="9211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99247" y="3980452"/>
            <a:ext cx="426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  <a:r>
              <a:rPr lang="en-US" dirty="0" err="1" smtClean="0"/>
              <a:t>Heusenstammerallle</a:t>
            </a:r>
            <a:r>
              <a:rPr lang="en-US" dirty="0" smtClean="0"/>
              <a:t> 3, </a:t>
            </a:r>
            <a:r>
              <a:rPr lang="en-US" dirty="0" err="1" smtClean="0"/>
              <a:t>Heunstamm</a:t>
            </a:r>
            <a:r>
              <a:rPr lang="en-US" dirty="0" smtClean="0"/>
              <a:t>    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93" y="4538581"/>
            <a:ext cx="398266" cy="59848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726141" y="4492440"/>
            <a:ext cx="1174699" cy="392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13465" y="4537920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38" y="4475739"/>
            <a:ext cx="371475" cy="37147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27593" y="4484834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31922" y="4410739"/>
            <a:ext cx="215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5478" y="4671654"/>
            <a:ext cx="761905" cy="77142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309258" y="4671653"/>
            <a:ext cx="878124" cy="7714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2729753" y="4646447"/>
            <a:ext cx="1622224" cy="981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28398" y="4837824"/>
            <a:ext cx="15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 Dieter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669741" y="4780071"/>
            <a:ext cx="2537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Miami, </a:t>
            </a:r>
            <a:r>
              <a:rPr lang="en-US" dirty="0" err="1" smtClean="0"/>
              <a:t>Fater</a:t>
            </a:r>
            <a:r>
              <a:rPr lang="en-US" dirty="0" smtClean="0"/>
              <a:t> </a:t>
            </a:r>
            <a:r>
              <a:rPr lang="en-US" dirty="0" err="1" smtClean="0"/>
              <a:t>Apparemtn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231" y="3526898"/>
            <a:ext cx="1209479" cy="90710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75601" y="4457276"/>
            <a:ext cx="10728512" cy="1056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482" y="5443082"/>
            <a:ext cx="2438450" cy="13642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9257" y="5418885"/>
            <a:ext cx="3110616" cy="122554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063077" y="5090479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P-I-Z-Z-A Diablo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4187382" y="5057367"/>
            <a:ext cx="3146588" cy="106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128749" y="4847214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</a:t>
            </a:r>
            <a:r>
              <a:rPr lang="en-US" dirty="0" err="1" smtClean="0"/>
              <a:t>Mariono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6916" y="5396136"/>
            <a:ext cx="2631608" cy="116666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524198" y="5445089"/>
            <a:ext cx="2850914" cy="12735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35" y="5556427"/>
            <a:ext cx="1110289" cy="111808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8419931" y="5809129"/>
            <a:ext cx="787749" cy="416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39633" y="5450270"/>
            <a:ext cx="2120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CHECKPOTIN (CAHREIL(FBIM:WMD </a:t>
            </a:r>
            <a:r>
              <a:rPr lang="en-US" dirty="0" err="1" smtClean="0"/>
              <a:t>renee</a:t>
            </a:r>
            <a:r>
              <a:rPr lang="en-US" dirty="0" smtClean="0"/>
              <a:t>(RED) </a:t>
            </a:r>
            <a:r>
              <a:rPr lang="en-US" dirty="0" err="1" smtClean="0"/>
              <a:t>phil</a:t>
            </a:r>
            <a:r>
              <a:rPr lang="en-US" dirty="0" smtClean="0"/>
              <a:t>/</a:t>
            </a:r>
            <a:r>
              <a:rPr lang="en-US" dirty="0" err="1" smtClean="0"/>
              <a:t>kim</a:t>
            </a:r>
            <a:r>
              <a:rPr lang="en-US" dirty="0" smtClean="0"/>
              <a:t> BLACK)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502588" y="5477312"/>
            <a:ext cx="2850914" cy="12735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794" y="5497865"/>
            <a:ext cx="1190625" cy="11906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86" y="5575034"/>
            <a:ext cx="1180550" cy="98379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306296" y="5414915"/>
            <a:ext cx="3139681" cy="12735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55555" y="5486086"/>
            <a:ext cx="2456659" cy="12648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965671" y="4885424"/>
            <a:ext cx="902901" cy="74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7000" y="5175653"/>
            <a:ext cx="831938" cy="46588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233824" y="5798580"/>
            <a:ext cx="412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HOMIC:LUX:VHS:BABELSBERG</a:t>
            </a:r>
          </a:p>
          <a:p>
            <a:r>
              <a:rPr lang="en-US" dirty="0" smtClean="0"/>
              <a:t>1987 HOMCIEL:LUX:VHS:DL-CA-ID:FERRRI</a:t>
            </a:r>
          </a:p>
          <a:p>
            <a:r>
              <a:rPr lang="en-US" dirty="0" smtClean="0"/>
              <a:t>HOMCI:NANAA </a:t>
            </a:r>
            <a:r>
              <a:rPr lang="en-US" sz="800" strike="sngStrike" dirty="0" err="1" smtClean="0"/>
              <a:t>acceniet</a:t>
            </a:r>
            <a:r>
              <a:rPr lang="en-US" dirty="0" smtClean="0"/>
              <a:t> HW80 </a:t>
            </a:r>
            <a:r>
              <a:rPr lang="en-US" sz="800" strike="sngStrike" dirty="0" err="1" smtClean="0"/>
              <a:t>feerir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tson</a:t>
            </a:r>
            <a:endParaRPr lang="en-US" sz="800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90301" y="5659387"/>
            <a:ext cx="2245738" cy="1147923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4528398" y="3624689"/>
            <a:ext cx="6410372" cy="29818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40" y="6214872"/>
            <a:ext cx="464842" cy="34373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9375112" y="5979466"/>
            <a:ext cx="617770" cy="66496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9528040" y="6125196"/>
            <a:ext cx="418310" cy="376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09427" y="4228678"/>
            <a:ext cx="1977357" cy="99800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67" y="3039757"/>
            <a:ext cx="1361444" cy="101976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042850" y="3194450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351161" y="3965519"/>
            <a:ext cx="1440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41.POLIZEI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9490301" y="4228678"/>
            <a:ext cx="2728271" cy="9980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313879" y="4234547"/>
            <a:ext cx="2482377" cy="11091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9421652" y="4524983"/>
            <a:ext cx="291137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POLIZEI:HOLZER:WALSTADT</a:t>
            </a:r>
            <a:br>
              <a:rPr lang="en-US" sz="1100" dirty="0" smtClean="0"/>
            </a:br>
            <a:r>
              <a:rPr lang="en-US" sz="1100" dirty="0" smtClean="0"/>
              <a:t>VIRING MARY </a:t>
            </a:r>
            <a:r>
              <a:rPr lang="en-US" sz="1100" dirty="0" err="1" smtClean="0"/>
              <a:t>Stanrod</a:t>
            </a:r>
            <a:r>
              <a:rPr lang="en-US" sz="1100" dirty="0" smtClean="0"/>
              <a:t> </a:t>
            </a:r>
            <a:r>
              <a:rPr lang="en-US" sz="1100" dirty="0" err="1" smtClean="0"/>
              <a:t>Macenidioa</a:t>
            </a:r>
            <a:r>
              <a:rPr lang="en-US" sz="1100" dirty="0" smtClean="0"/>
              <a:t> WALDSTADT</a:t>
            </a:r>
            <a:endParaRPr lang="en-US" sz="1100" dirty="0"/>
          </a:p>
        </p:txBody>
      </p:sp>
      <p:sp>
        <p:nvSpPr>
          <p:cNvPr id="74" name="TextBox 73"/>
          <p:cNvSpPr txBox="1"/>
          <p:nvPr/>
        </p:nvSpPr>
        <p:spPr>
          <a:xfrm>
            <a:off x="9322629" y="4261824"/>
            <a:ext cx="2257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HOMICE:LUX </a:t>
            </a:r>
            <a:r>
              <a:rPr lang="en-US" strike="sngStrike" dirty="0" smtClean="0"/>
              <a:t>Planning</a:t>
            </a:r>
            <a:endParaRPr lang="en-US" strike="sngStrike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62711" y="2806198"/>
            <a:ext cx="11566532" cy="40319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652362" y="2260546"/>
            <a:ext cx="913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IMPORT</a:t>
            </a:r>
            <a:r>
              <a:rPr lang="en-US" sz="2800" dirty="0" smtClean="0"/>
              <a:t> CHECKPOINT CHARLIE(</a:t>
            </a:r>
            <a:r>
              <a:rPr lang="en-US" sz="2800" strike="sngStrike" dirty="0" err="1" smtClean="0"/>
              <a:t>Anegla</a:t>
            </a:r>
            <a:r>
              <a:rPr lang="en-US" sz="2800" strike="sngStrike" dirty="0" smtClean="0"/>
              <a:t> 8</a:t>
            </a:r>
            <a:r>
              <a:rPr lang="en-US" sz="2800" strike="sngStrike" baseline="30000" dirty="0" smtClean="0"/>
              <a:t>th</a:t>
            </a:r>
            <a:r>
              <a:rPr lang="en-US" sz="2800" strike="sngStrike" dirty="0" smtClean="0"/>
              <a:t> floor</a:t>
            </a:r>
            <a:r>
              <a:rPr lang="en-US" sz="2800" dirty="0" smtClean="0"/>
              <a:t>)HOMICIDE:2Y</a:t>
            </a:r>
            <a:endParaRPr lang="en-US" sz="2800" dirty="0"/>
          </a:p>
        </p:txBody>
      </p:sp>
      <p:sp>
        <p:nvSpPr>
          <p:cNvPr id="79" name="TextBox 78"/>
          <p:cNvSpPr txBox="1"/>
          <p:nvPr/>
        </p:nvSpPr>
        <p:spPr>
          <a:xfrm>
            <a:off x="87141" y="1267277"/>
            <a:ext cx="652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1900</a:t>
            </a:r>
          </a:p>
          <a:p>
            <a:r>
              <a:rPr lang="en-US" dirty="0" smtClean="0"/>
              <a:t>1950</a:t>
            </a:r>
          </a:p>
          <a:p>
            <a:r>
              <a:rPr lang="en-US" dirty="0" smtClean="0"/>
              <a:t>1980</a:t>
            </a:r>
          </a:p>
          <a:p>
            <a:r>
              <a:rPr lang="en-US" dirty="0" smtClean="0"/>
              <a:t>1990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10" y="2044148"/>
            <a:ext cx="329383" cy="3293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23" y="1738134"/>
            <a:ext cx="329383" cy="32938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" y="1446677"/>
            <a:ext cx="329383" cy="329383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617000" y="1350426"/>
            <a:ext cx="1375471" cy="655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71" y="2057535"/>
            <a:ext cx="626374" cy="315819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3306296" y="1130943"/>
            <a:ext cx="647139" cy="57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1990461" y="1775012"/>
            <a:ext cx="1067640" cy="49080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78105" y="3809560"/>
            <a:ext cx="1212162" cy="144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nonPoliceContentItm</a:t>
            </a:r>
            <a:endParaRPr lang="en-US" sz="800" dirty="0"/>
          </a:p>
        </p:txBody>
      </p:sp>
      <p:sp>
        <p:nvSpPr>
          <p:cNvPr id="91" name="Rectangle 90"/>
          <p:cNvSpPr/>
          <p:nvPr/>
        </p:nvSpPr>
        <p:spPr>
          <a:xfrm>
            <a:off x="416859" y="3991819"/>
            <a:ext cx="1115063" cy="6343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72" y="4007025"/>
            <a:ext cx="465836" cy="581716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542229" y="3941291"/>
            <a:ext cx="1204816" cy="501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02244" y="4012637"/>
            <a:ext cx="1120206" cy="6112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26676" y="4184841"/>
            <a:ext cx="3927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§Rape.v2:FBI:KDINAPPING</a:t>
            </a:r>
          </a:p>
          <a:p>
            <a:r>
              <a:rPr lang="en-US" dirty="0" smtClean="0"/>
              <a:t>§Attempted Murder.v2:FBI:KIDNAPPING</a:t>
            </a:r>
          </a:p>
        </p:txBody>
      </p:sp>
      <p:sp>
        <p:nvSpPr>
          <p:cNvPr id="97" name="Rectangle 96"/>
          <p:cNvSpPr/>
          <p:nvPr/>
        </p:nvSpPr>
        <p:spPr>
          <a:xfrm>
            <a:off x="21115" y="4167974"/>
            <a:ext cx="877896" cy="55009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630367" y="3982830"/>
            <a:ext cx="3889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§</a:t>
            </a:r>
            <a:r>
              <a:rPr lang="en-US" dirty="0" smtClean="0"/>
              <a:t>Rape.v1:FBI:KDINAPPING</a:t>
            </a:r>
            <a:endParaRPr lang="en-US" dirty="0"/>
          </a:p>
          <a:p>
            <a:r>
              <a:rPr lang="en-US" dirty="0" smtClean="0"/>
              <a:t>§Attempted Murder.v1:FBI:KIDNAPPING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11471083" y="4010687"/>
            <a:ext cx="877896" cy="55009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</a:t>
            </a:r>
            <a:endParaRPr lang="en-US" dirty="0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9490301" y="3275463"/>
            <a:ext cx="2245738" cy="606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729899" y="5626202"/>
            <a:ext cx="1174699" cy="392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096" y="5609501"/>
            <a:ext cx="371475" cy="371475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31351" y="5618596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535680" y="5544501"/>
            <a:ext cx="215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6" name="Rectangle 105"/>
          <p:cNvSpPr/>
          <p:nvPr/>
        </p:nvSpPr>
        <p:spPr>
          <a:xfrm>
            <a:off x="381863" y="4943322"/>
            <a:ext cx="1212162" cy="1440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nonPoliceContentItm</a:t>
            </a:r>
            <a:endParaRPr lang="en-US" sz="800" dirty="0"/>
          </a:p>
        </p:txBody>
      </p:sp>
      <p:sp>
        <p:nvSpPr>
          <p:cNvPr id="107" name="Rectangle 106"/>
          <p:cNvSpPr/>
          <p:nvPr/>
        </p:nvSpPr>
        <p:spPr>
          <a:xfrm>
            <a:off x="420617" y="5125581"/>
            <a:ext cx="1115063" cy="634364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545987" y="5075053"/>
            <a:ext cx="1204816" cy="501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8" y="2775401"/>
            <a:ext cx="1000125" cy="1000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960" y="2658431"/>
            <a:ext cx="1759197" cy="123406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13611" y="5132125"/>
            <a:ext cx="401871" cy="504309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44623" y="5107685"/>
            <a:ext cx="1120206" cy="6112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3" name="Straight Connector 112"/>
          <p:cNvCxnSpPr>
            <a:stCxn id="90" idx="1"/>
          </p:cNvCxnSpPr>
          <p:nvPr/>
        </p:nvCxnSpPr>
        <p:spPr>
          <a:xfrm>
            <a:off x="378105" y="3881597"/>
            <a:ext cx="1404040" cy="10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311310" y="5001986"/>
            <a:ext cx="1404040" cy="10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1" y="5125077"/>
            <a:ext cx="824536" cy="546703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49359" y="5125077"/>
            <a:ext cx="1120206" cy="6112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3052" y="927488"/>
            <a:ext cx="12165520" cy="58798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136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482" y="1124227"/>
            <a:ext cx="448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PENTAGON</a:t>
            </a:r>
            <a:r>
              <a:rPr lang="en-US" dirty="0" err="1" smtClean="0"/>
              <a:t>.emea.HOMICE:FRIEND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breuer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renes</a:t>
            </a:r>
            <a:r>
              <a:rPr lang="en-US" sz="800" strike="sngStrike" dirty="0" smtClean="0"/>
              <a:t> father spy)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112403" y="112422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CAT Employee, EMEA</a:t>
            </a:r>
            <a:endParaRPr lang="en-US" sz="900" strike="sngStrike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06071" y="1493559"/>
            <a:ext cx="443753" cy="28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17059" y="1207293"/>
            <a:ext cx="430306" cy="286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53435" y="1556782"/>
            <a:ext cx="522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IPX[].</a:t>
            </a:r>
            <a:r>
              <a:rPr lang="en-US" dirty="0" err="1" smtClean="0"/>
              <a:t>nonPoiceBPMLogical.PROGRAMS</a:t>
            </a:r>
            <a:r>
              <a:rPr lang="en-US" dirty="0" smtClean="0"/>
              <a:t> AND PROJECTS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623" y="1207293"/>
            <a:ext cx="1818295" cy="181829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8565" y="2775401"/>
            <a:ext cx="9211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39" y="4210806"/>
            <a:ext cx="2438450" cy="13642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59" y="4219543"/>
            <a:ext cx="3110616" cy="122554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4187382" y="5057367"/>
            <a:ext cx="3146588" cy="106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916" y="5396136"/>
            <a:ext cx="2631608" cy="116666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524198" y="5445089"/>
            <a:ext cx="2850914" cy="12735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35" y="5556427"/>
            <a:ext cx="1110289" cy="111808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8419931" y="5809129"/>
            <a:ext cx="787749" cy="416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39633" y="5450270"/>
            <a:ext cx="2120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CHECKPOTIN (CAHREIL(FBIM:WMD </a:t>
            </a:r>
            <a:r>
              <a:rPr lang="en-US" dirty="0" err="1" smtClean="0"/>
              <a:t>renee</a:t>
            </a:r>
            <a:r>
              <a:rPr lang="en-US" dirty="0" smtClean="0"/>
              <a:t>(RED) </a:t>
            </a:r>
            <a:r>
              <a:rPr lang="en-US" dirty="0" err="1" smtClean="0"/>
              <a:t>phil</a:t>
            </a:r>
            <a:r>
              <a:rPr lang="en-US" dirty="0" smtClean="0"/>
              <a:t>/</a:t>
            </a:r>
            <a:r>
              <a:rPr lang="en-US" dirty="0" err="1" smtClean="0"/>
              <a:t>kim</a:t>
            </a:r>
            <a:r>
              <a:rPr lang="en-US" dirty="0" smtClean="0"/>
              <a:t> BLACK)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502588" y="5477312"/>
            <a:ext cx="2850914" cy="12735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794" y="5497865"/>
            <a:ext cx="1190625" cy="11906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86" y="5575034"/>
            <a:ext cx="1180550" cy="98379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146049" y="5663531"/>
            <a:ext cx="412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HOMIC:LUX:VHS:BABELSBERG</a:t>
            </a:r>
          </a:p>
          <a:p>
            <a:r>
              <a:rPr lang="en-US" dirty="0" smtClean="0"/>
              <a:t>1987 HOMCIEL:LUX:VHS:DL-CA-ID:FERRRI</a:t>
            </a:r>
          </a:p>
          <a:p>
            <a:r>
              <a:rPr lang="en-US" dirty="0" smtClean="0"/>
              <a:t>HOMCI:NANAA </a:t>
            </a:r>
            <a:r>
              <a:rPr lang="en-US" sz="800" strike="sngStrike" dirty="0" err="1" smtClean="0"/>
              <a:t>acceniet</a:t>
            </a:r>
            <a:r>
              <a:rPr lang="en-US" dirty="0" smtClean="0"/>
              <a:t> HW80 </a:t>
            </a:r>
            <a:r>
              <a:rPr lang="en-US" sz="800" strike="sngStrike" dirty="0" err="1" smtClean="0"/>
              <a:t>feerir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tson</a:t>
            </a:r>
            <a:endParaRPr lang="en-US" sz="800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0301" y="5659387"/>
            <a:ext cx="2245738" cy="1147923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4528398" y="3624689"/>
            <a:ext cx="6410372" cy="29818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40" y="6214872"/>
            <a:ext cx="464842" cy="34373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9375112" y="5979466"/>
            <a:ext cx="617770" cy="66496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9528040" y="6125196"/>
            <a:ext cx="418310" cy="376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9427" y="4228678"/>
            <a:ext cx="1977357" cy="99800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67" y="3039757"/>
            <a:ext cx="1361444" cy="101976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042850" y="3194450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9490301" y="4228678"/>
            <a:ext cx="2728271" cy="9980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362" y="2260546"/>
            <a:ext cx="913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IMPORT</a:t>
            </a:r>
            <a:r>
              <a:rPr lang="en-US" sz="2800" dirty="0" smtClean="0"/>
              <a:t> CHECKPOINT CHARLIE(</a:t>
            </a:r>
            <a:r>
              <a:rPr lang="en-US" sz="2800" strike="sngStrike" dirty="0" err="1" smtClean="0"/>
              <a:t>Anegla</a:t>
            </a:r>
            <a:r>
              <a:rPr lang="en-US" sz="2800" strike="sngStrike" dirty="0" smtClean="0"/>
              <a:t> 8</a:t>
            </a:r>
            <a:r>
              <a:rPr lang="en-US" sz="2800" strike="sngStrike" baseline="30000" dirty="0" smtClean="0"/>
              <a:t>th</a:t>
            </a:r>
            <a:r>
              <a:rPr lang="en-US" sz="2800" strike="sngStrike" dirty="0" smtClean="0"/>
              <a:t> floor</a:t>
            </a:r>
            <a:r>
              <a:rPr lang="en-US" sz="2800" dirty="0" smtClean="0"/>
              <a:t>)HOMICIDE:2Y</a:t>
            </a:r>
            <a:endParaRPr lang="en-US" sz="2800" dirty="0"/>
          </a:p>
        </p:txBody>
      </p:sp>
      <p:sp>
        <p:nvSpPr>
          <p:cNvPr id="79" name="TextBox 78"/>
          <p:cNvSpPr txBox="1"/>
          <p:nvPr/>
        </p:nvSpPr>
        <p:spPr>
          <a:xfrm>
            <a:off x="87141" y="1267277"/>
            <a:ext cx="652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1900</a:t>
            </a:r>
          </a:p>
          <a:p>
            <a:r>
              <a:rPr lang="en-US" dirty="0" smtClean="0"/>
              <a:t>1950</a:t>
            </a:r>
          </a:p>
          <a:p>
            <a:r>
              <a:rPr lang="en-US" dirty="0" smtClean="0"/>
              <a:t>1980</a:t>
            </a:r>
          </a:p>
          <a:p>
            <a:r>
              <a:rPr lang="en-US" dirty="0" smtClean="0"/>
              <a:t>1990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10" y="2044148"/>
            <a:ext cx="329383" cy="3293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23" y="1738134"/>
            <a:ext cx="329383" cy="32938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" y="1446677"/>
            <a:ext cx="329383" cy="329383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617000" y="1350426"/>
            <a:ext cx="1375471" cy="655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71" y="2057535"/>
            <a:ext cx="626374" cy="315819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3306296" y="1130943"/>
            <a:ext cx="647139" cy="57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1990461" y="1775012"/>
            <a:ext cx="1067640" cy="49080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9490301" y="3275463"/>
            <a:ext cx="2245738" cy="606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8" y="2775401"/>
            <a:ext cx="1000125" cy="1000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71" y="2658431"/>
            <a:ext cx="1759197" cy="12340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191" y="3389372"/>
            <a:ext cx="82877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1988 Summer Vacation</a:t>
            </a:r>
            <a:endParaRPr lang="en-US" sz="6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3028" y="58566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3512" y="3002208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46916" y="2789416"/>
            <a:ext cx="2045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41.!1987</a:t>
            </a:r>
            <a:endParaRPr lang="en-US" sz="4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68778"/>
            <a:ext cx="12202671" cy="58892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949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4168589" y="1089212"/>
            <a:ext cx="1233079" cy="17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165" y="1526241"/>
            <a:ext cx="1912563" cy="10746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986" y="1526241"/>
            <a:ext cx="804926" cy="10746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3435" y="2985247"/>
            <a:ext cx="7821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HOMCIE:KYSTRTL(</a:t>
            </a:r>
            <a:r>
              <a:rPr lang="en-US" dirty="0" err="1" smtClean="0"/>
              <a:t>ausrtria</a:t>
            </a:r>
            <a:r>
              <a:rPr lang="en-US" dirty="0" smtClean="0"/>
              <a:t>-&gt;) license to derive  x/y ATOMCLOCK(</a:t>
            </a:r>
            <a:r>
              <a:rPr lang="en-US" dirty="0" err="1" smtClean="0"/>
              <a:t>amy</a:t>
            </a:r>
            <a:r>
              <a:rPr lang="en-US" dirty="0" smtClean="0"/>
              <a:t> </a:t>
            </a:r>
            <a:r>
              <a:rPr lang="en-US" dirty="0" err="1" smtClean="0"/>
              <a:t>borgoer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err="1" smtClean="0"/>
              <a:t>FBI.marx</a:t>
            </a:r>
            <a:r>
              <a:rPr lang="en-US" dirty="0" smtClean="0"/>
              <a:t>(</a:t>
            </a:r>
            <a:r>
              <a:rPr lang="en-US" dirty="0" err="1" smtClean="0"/>
              <a:t>pinbrook</a:t>
            </a:r>
            <a:r>
              <a:rPr lang="en-US" dirty="0" smtClean="0"/>
              <a:t>). FEDERAL OCOURT HOMCEP:KRSTAL </a:t>
            </a:r>
            <a:r>
              <a:rPr lang="en-US" strike="sngStrike" dirty="0" smtClean="0"/>
              <a:t>license to drive</a:t>
            </a:r>
            <a:endParaRPr lang="en-US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3554688" y="2729753"/>
            <a:ext cx="1846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HOCME:IS-A-BELL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1329" y="18788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35401" y="1259503"/>
            <a:ext cx="1085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 emotion x/y </a:t>
            </a:r>
            <a:endParaRPr lang="en-US" sz="800" strike="sngStrik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153985" y="1474947"/>
            <a:ext cx="804927" cy="11259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130473" y="1526241"/>
            <a:ext cx="1915254" cy="11259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9950825" y="3099085"/>
            <a:ext cx="1331257" cy="114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105700" y="2703446"/>
            <a:ext cx="9086299" cy="11259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919" y="1734191"/>
            <a:ext cx="1161905" cy="86666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138373" y="1500563"/>
            <a:ext cx="1227451" cy="11259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217288" y="1734191"/>
            <a:ext cx="1148536" cy="713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54688" y="1734191"/>
            <a:ext cx="1017312" cy="766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528047" y="1526241"/>
            <a:ext cx="602425" cy="721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6298403" y="1290281"/>
            <a:ext cx="3131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  san </a:t>
            </a:r>
            <a:r>
              <a:rPr lang="en-US" dirty="0" err="1"/>
              <a:t>carlos</a:t>
            </a:r>
            <a:r>
              <a:rPr lang="en-US" dirty="0"/>
              <a:t> go </a:t>
            </a:r>
            <a:r>
              <a:rPr lang="en-US" dirty="0" err="1"/>
              <a:t>kartgran</a:t>
            </a:r>
            <a:r>
              <a:rPr lang="en-US" dirty="0"/>
              <a:t> pix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438" y="1610454"/>
            <a:ext cx="818611" cy="68217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683188" y="2117672"/>
            <a:ext cx="2172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 Spain, §</a:t>
            </a:r>
            <a:r>
              <a:rPr lang="en-US" dirty="0" err="1" smtClean="0"/>
              <a:t>Assualt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0616453" y="2117672"/>
            <a:ext cx="1602119" cy="48318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0616453" y="1259503"/>
            <a:ext cx="1575546" cy="4746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085240" y="878666"/>
            <a:ext cx="2478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PENTONG BASE PAUL </a:t>
            </a:r>
            <a:r>
              <a:rPr lang="en-US" sz="800" strike="sngStrike" dirty="0" err="1" smtClean="0"/>
              <a:t>gocat</a:t>
            </a:r>
            <a:r>
              <a:rPr lang="en-US" sz="800" strike="sngStrike" dirty="0" smtClean="0"/>
              <a:t> </a:t>
            </a:r>
          </a:p>
          <a:p>
            <a:r>
              <a:rPr lang="en-US" dirty="0" smtClean="0"/>
              <a:t>HOCIM:MAYOR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93" y="4197945"/>
            <a:ext cx="714309" cy="107341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459" y="4184432"/>
            <a:ext cx="836425" cy="108692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661" y="4309753"/>
            <a:ext cx="876300" cy="8763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640" y="3950662"/>
            <a:ext cx="1196968" cy="71818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4522766" y="3847238"/>
            <a:ext cx="1617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HOCIM:MAYOR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390" y="4850321"/>
            <a:ext cx="620081" cy="68422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215" y="4206687"/>
            <a:ext cx="708492" cy="106467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388473" y="4197946"/>
            <a:ext cx="3140607" cy="11259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26572" y="3829357"/>
            <a:ext cx="12165427" cy="9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766156" y="5508742"/>
            <a:ext cx="9685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Licese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drive.ibm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2620364" y="5255205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42476" y="5672892"/>
            <a:ext cx="12165427" cy="97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538459" y="5448182"/>
            <a:ext cx="4116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-dos: </a:t>
            </a:r>
            <a:r>
              <a:rPr lang="en-US" sz="800" dirty="0" err="1" smtClean="0"/>
              <a:t>PENTONG.</a:t>
            </a:r>
            <a:r>
              <a:rPr lang="en-US" sz="800" strike="sngStrike" dirty="0" err="1" smtClean="0"/>
              <a:t>emea.</a:t>
            </a:r>
            <a:r>
              <a:rPr lang="en-US" sz="800" dirty="0" err="1" smtClean="0"/>
              <a:t>HOCMIE:JOERG</a:t>
            </a:r>
            <a:r>
              <a:rPr lang="en-US" sz="800" dirty="0" smtClean="0"/>
              <a:t>. </a:t>
            </a:r>
            <a:r>
              <a:rPr lang="en-US" sz="800" strike="sngStrike" dirty="0" smtClean="0"/>
              <a:t>Virus port al 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 screen virus port 50,000 opening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717949" y="5564195"/>
            <a:ext cx="847104" cy="60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20515926">
            <a:off x="9529454" y="1653654"/>
            <a:ext cx="820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Gokart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16" y="1748119"/>
            <a:ext cx="221100" cy="28882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429965" y="1583249"/>
            <a:ext cx="914812" cy="8396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662637" y="3950662"/>
            <a:ext cx="425463" cy="1613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663373" y="4159894"/>
            <a:ext cx="4638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Who is sending from </a:t>
            </a:r>
            <a:r>
              <a:rPr lang="en-US" dirty="0" err="1" smtClean="0"/>
              <a:t>PENTOGN.emea</a:t>
            </a:r>
            <a:r>
              <a:rPr lang="en-US" dirty="0" smtClean="0"/>
              <a:t> HOCM:MAYOR </a:t>
            </a:r>
            <a:r>
              <a:rPr lang="en-US" dirty="0" err="1" smtClean="0"/>
              <a:t>nonPoceTRX</a:t>
            </a:r>
            <a:r>
              <a:rPr lang="en-US" dirty="0" smtClean="0"/>
              <a:t> </a:t>
            </a:r>
            <a:r>
              <a:rPr lang="en-US" dirty="0" err="1" smtClean="0"/>
              <a:t>witou</a:t>
            </a:r>
            <a:r>
              <a:rPr lang="en-US" dirty="0" smtClean="0"/>
              <a:t> </a:t>
            </a:r>
            <a:r>
              <a:rPr lang="en-US" dirty="0" err="1" smtClean="0"/>
              <a:t>repsoniblity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735888" y="4148419"/>
            <a:ext cx="4456110" cy="11259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215281" y="5028054"/>
            <a:ext cx="1976718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TIMOTHY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1329" y="43097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861059" y="3882437"/>
            <a:ext cx="8346843" cy="17904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437640" y="944001"/>
            <a:ext cx="10781400" cy="28507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437639" y="3913869"/>
            <a:ext cx="2335507" cy="17904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025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" name="Straight Connector 125"/>
          <p:cNvCxnSpPr/>
          <p:nvPr/>
        </p:nvCxnSpPr>
        <p:spPr>
          <a:xfrm flipH="1" flipV="1">
            <a:off x="672353" y="5929546"/>
            <a:ext cx="3655761" cy="584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98" y="5803156"/>
            <a:ext cx="1422578" cy="938077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 flipV="1">
            <a:off x="514141" y="5939809"/>
            <a:ext cx="1428346" cy="991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99" y="5684396"/>
            <a:ext cx="1691995" cy="1086648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675" y="5846487"/>
            <a:ext cx="523436" cy="680467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079588" y="5711882"/>
            <a:ext cx="1835504" cy="1146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55889" y="5755982"/>
            <a:ext cx="1356212" cy="1146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-39212" y="5998733"/>
            <a:ext cx="70564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</a:p>
          <a:p>
            <a:r>
              <a:rPr lang="en-US" sz="900" dirty="0" smtClean="0"/>
              <a:t>CPVA.DL</a:t>
            </a:r>
            <a:endParaRPr lang="en-US" sz="900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24" y="1745900"/>
            <a:ext cx="943896" cy="732907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1912" y="1750533"/>
            <a:ext cx="423168" cy="62217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507418" y="5438341"/>
            <a:ext cx="2390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1988 Summer Vacation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273901" y="5807673"/>
            <a:ext cx="41210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HOMIC:LUX:VHS:BABELSBERG</a:t>
            </a:r>
          </a:p>
          <a:p>
            <a:r>
              <a:rPr lang="en-US" dirty="0" smtClean="0"/>
              <a:t>1987 HOMCIEL:LUX:VHS:DL-CA-ID:FERRRI</a:t>
            </a:r>
          </a:p>
          <a:p>
            <a:r>
              <a:rPr lang="en-US" dirty="0" smtClean="0"/>
              <a:t>HOMCI:NANAA </a:t>
            </a:r>
            <a:r>
              <a:rPr lang="en-US" sz="800" strike="sngStrike" dirty="0" err="1" smtClean="0"/>
              <a:t>acceniet</a:t>
            </a:r>
            <a:r>
              <a:rPr lang="en-US" dirty="0" smtClean="0"/>
              <a:t> HW80 </a:t>
            </a:r>
            <a:r>
              <a:rPr lang="en-US" sz="800" strike="sngStrike" dirty="0" err="1" smtClean="0"/>
              <a:t>feerir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tson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7630880" y="60007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45" y="3126839"/>
            <a:ext cx="1404937" cy="73183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203537" y="3032650"/>
            <a:ext cx="8210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opel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astra</a:t>
            </a:r>
            <a:r>
              <a:rPr lang="en-US" sz="800" strike="sngStrike" dirty="0"/>
              <a:t> </a:t>
            </a:r>
            <a:r>
              <a:rPr lang="en-US" sz="800" strike="sngStrike" dirty="0" err="1" smtClean="0"/>
              <a:t>swar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826355" y="3248094"/>
            <a:ext cx="705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1998 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68019" y="922477"/>
            <a:ext cx="5133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1987 </a:t>
            </a:r>
            <a:r>
              <a:rPr lang="en-US" dirty="0" smtClean="0"/>
              <a:t>HOMCIEL:LUX:VHS:DL-CA-ID:FERRRI </a:t>
            </a:r>
            <a:r>
              <a:rPr lang="en-US" b="1" i="1" dirty="0" smtClean="0"/>
              <a:t>“Chauffer”</a:t>
            </a:r>
            <a:endParaRPr lang="en-US" b="1" i="1" dirty="0"/>
          </a:p>
        </p:txBody>
      </p:sp>
      <p:sp>
        <p:nvSpPr>
          <p:cNvPr id="16" name="Rectangle 15"/>
          <p:cNvSpPr/>
          <p:nvPr/>
        </p:nvSpPr>
        <p:spPr>
          <a:xfrm>
            <a:off x="1531997" y="3239871"/>
            <a:ext cx="2227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1998  sport </a:t>
            </a:r>
            <a:r>
              <a:rPr lang="en-US" dirty="0" err="1"/>
              <a:t>opel</a:t>
            </a:r>
            <a:r>
              <a:rPr lang="en-US" dirty="0"/>
              <a:t> </a:t>
            </a:r>
            <a:r>
              <a:rPr lang="en-US" dirty="0" err="1"/>
              <a:t>astra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725403" y="3126839"/>
            <a:ext cx="1627094" cy="365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Auschwitz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11431" y="3508867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Furniss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101818" y="3053701"/>
            <a:ext cx="1468663" cy="824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725401" y="3053701"/>
            <a:ext cx="1782017" cy="824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362780" y="3126839"/>
            <a:ext cx="855247" cy="490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545967" y="3053701"/>
            <a:ext cx="2517240" cy="824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785415" y="3248094"/>
            <a:ext cx="2277792" cy="361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3"/>
          </p:cNvCxnSpPr>
          <p:nvPr/>
        </p:nvCxnSpPr>
        <p:spPr>
          <a:xfrm flipH="1" flipV="1">
            <a:off x="4168589" y="1089212"/>
            <a:ext cx="1233079" cy="17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65289" y="939561"/>
            <a:ext cx="1303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POPE[PAUL]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835637" y="2452229"/>
            <a:ext cx="1978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CRIMAL CODE.DEA</a:t>
            </a:r>
            <a:endParaRPr lang="en-US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45" y="3991043"/>
            <a:ext cx="981929" cy="73549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545967" y="4123807"/>
            <a:ext cx="1740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1985 White </a:t>
            </a:r>
            <a:r>
              <a:rPr lang="en-US" dirty="0" err="1" smtClean="0"/>
              <a:t>opel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503" y="3136970"/>
            <a:ext cx="750906" cy="522005"/>
          </a:xfrm>
          <a:prstGeom prst="rect">
            <a:avLst/>
          </a:prstGeom>
        </p:spPr>
      </p:pic>
      <p:cxnSp>
        <p:nvCxnSpPr>
          <p:cNvPr id="33" name="Straight Connector 32"/>
          <p:cNvCxnSpPr>
            <a:endCxn id="31" idx="0"/>
          </p:cNvCxnSpPr>
          <p:nvPr/>
        </p:nvCxnSpPr>
        <p:spPr>
          <a:xfrm flipV="1">
            <a:off x="7872412" y="3136970"/>
            <a:ext cx="187544" cy="714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577497" y="3034173"/>
            <a:ext cx="868261" cy="824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872412" y="3126839"/>
            <a:ext cx="411211" cy="532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109941" y="3967206"/>
            <a:ext cx="1468663" cy="824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165545" y="3967206"/>
            <a:ext cx="1299744" cy="63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07751" y="410151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526452" y="3998929"/>
            <a:ext cx="2517240" cy="824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956219" y="4375216"/>
            <a:ext cx="279561" cy="3844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Isosceles Triangle 41"/>
          <p:cNvSpPr/>
          <p:nvPr/>
        </p:nvSpPr>
        <p:spPr>
          <a:xfrm>
            <a:off x="5868572" y="3991043"/>
            <a:ext cx="494208" cy="502096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6362780" y="4041846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Nick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822624" y="3983666"/>
            <a:ext cx="1782017" cy="824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452775" y="3878199"/>
            <a:ext cx="1739225" cy="480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0452775" y="2991624"/>
            <a:ext cx="1736858" cy="480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MAINSTREET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672353" y="3878199"/>
            <a:ext cx="11517280" cy="89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799498" y="4757090"/>
            <a:ext cx="11517280" cy="89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877686" y="5568807"/>
            <a:ext cx="11517280" cy="89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45" y="4856286"/>
            <a:ext cx="1070908" cy="66743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131061" y="4891185"/>
            <a:ext cx="1468663" cy="6723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4135256" y="4940515"/>
            <a:ext cx="1299744" cy="63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799498" y="504961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6752" y="4860540"/>
            <a:ext cx="1008852" cy="2320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18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0388511" y="4757091"/>
            <a:ext cx="1739225" cy="229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!WAR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0450408" y="5148677"/>
            <a:ext cx="1739225" cy="270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MAINSTEET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0916363" y="4925382"/>
            <a:ext cx="34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8793162" y="516228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Gorhvoce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seitz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2622" y="4823043"/>
            <a:ext cx="537224" cy="537224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693989" y="4840446"/>
            <a:ext cx="780759" cy="6723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8793162" y="4849997"/>
            <a:ext cx="601919" cy="632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344" y="1425098"/>
            <a:ext cx="1050728" cy="787032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1344706" y="1291809"/>
            <a:ext cx="1734670" cy="800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734344" y="1392696"/>
            <a:ext cx="1061790" cy="824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219" y="1406276"/>
            <a:ext cx="952737" cy="713633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797219" y="1354524"/>
            <a:ext cx="1061790" cy="824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024627" y="1102156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1873647" y="110612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Nana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5706" y="1554195"/>
            <a:ext cx="806428" cy="653363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401284" y="1427710"/>
            <a:ext cx="1061790" cy="824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5510337" y="1446354"/>
            <a:ext cx="869802" cy="637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799498" y="2875488"/>
            <a:ext cx="11435293" cy="1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0467148" y="1117539"/>
            <a:ext cx="1751423" cy="4916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20440" y="3077751"/>
            <a:ext cx="1008852" cy="2320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18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9715" y="3997754"/>
            <a:ext cx="1008852" cy="23204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16</a:t>
            </a:r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714" y="2996980"/>
            <a:ext cx="12208856" cy="8456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3929595"/>
            <a:ext cx="12208856" cy="8456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7444" y="4835585"/>
            <a:ext cx="12208856" cy="8456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09204" y="3847205"/>
            <a:ext cx="12208856" cy="11418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535" y="1521780"/>
            <a:ext cx="701370" cy="466730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670155" y="1432774"/>
            <a:ext cx="1061790" cy="824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5324642" y="1132204"/>
            <a:ext cx="78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Father</a:t>
            </a:r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1" y="1392173"/>
            <a:ext cx="1000397" cy="852190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369831" y="1224708"/>
            <a:ext cx="783053" cy="116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829" y="1753686"/>
            <a:ext cx="1691995" cy="108664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905" y="1915777"/>
            <a:ext cx="523436" cy="680467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55894" y="1377056"/>
            <a:ext cx="1076410" cy="8927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219" y="1744006"/>
            <a:ext cx="1691995" cy="108664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45" y="1934913"/>
            <a:ext cx="519044" cy="779983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325" y="1754918"/>
            <a:ext cx="1578035" cy="1127168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500" y="1873531"/>
            <a:ext cx="409713" cy="40971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18" y="2327167"/>
            <a:ext cx="477338" cy="477338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690" y="2420733"/>
            <a:ext cx="468351" cy="468351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>
            <a:off x="7119342" y="2383724"/>
            <a:ext cx="1055603" cy="453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323498" y="2329314"/>
            <a:ext cx="811371" cy="6259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7429905" y="2396223"/>
            <a:ext cx="478455" cy="397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060743" y="1602573"/>
            <a:ext cx="5379103" cy="11926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8208127" y="2051568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!41.FBI:WMD</a:t>
            </a:r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7534" y="920092"/>
            <a:ext cx="12202671" cy="59379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807" y="2263526"/>
            <a:ext cx="2143125" cy="214312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189" y="2274960"/>
            <a:ext cx="2143125" cy="2143125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821" y="2324904"/>
            <a:ext cx="2123941" cy="212394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962" y="2411163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529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30" y="3689076"/>
            <a:ext cx="3888971" cy="21567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36" y="991922"/>
            <a:ext cx="2619375" cy="17430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355" y="1027019"/>
            <a:ext cx="2846630" cy="170797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6000" y="1978898"/>
            <a:ext cx="5850961" cy="707886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PROJECTS AND PROGRAMS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3430" y="3137277"/>
            <a:ext cx="6158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DL</a:t>
            </a:r>
            <a:endParaRPr lang="en-US" sz="3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208456" y="3146558"/>
            <a:ext cx="1750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HOMICIDE</a:t>
            </a:r>
            <a:endParaRPr lang="en-US" sz="28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98" y="1027019"/>
            <a:ext cx="876300" cy="876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5892" y="3689076"/>
            <a:ext cx="3866644" cy="21567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66469" y="3029861"/>
            <a:ext cx="221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TERRORISM</a:t>
            </a:r>
            <a:endParaRPr lang="en-US" sz="3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916573" y="2757929"/>
            <a:ext cx="609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PENTAGON.EMEA(Europe, Middle-East and Africa or/and !Asia)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738282" y="2942595"/>
            <a:ext cx="36979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8238" y="3654667"/>
            <a:ext cx="3943762" cy="2231167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3054355" y="2942595"/>
            <a:ext cx="2904901" cy="3606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98" y="6204933"/>
            <a:ext cx="295937" cy="4053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979174" y="6471819"/>
            <a:ext cx="77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6096000" y="6078071"/>
            <a:ext cx="459348" cy="76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069856" y="6112689"/>
            <a:ext cx="485491" cy="6381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772391" y="5803705"/>
            <a:ext cx="597907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§Bystander</a:t>
            </a:r>
          </a:p>
          <a:p>
            <a:r>
              <a:rPr lang="en-US" sz="800" strike="sngStrike" dirty="0" smtClean="0"/>
              <a:t>John </a:t>
            </a:r>
            <a:r>
              <a:rPr lang="en-US" sz="800" strike="sngStrike" dirty="0" err="1" smtClean="0"/>
              <a:t>Derer</a:t>
            </a:r>
            <a:r>
              <a:rPr lang="en-US" sz="800" strike="sngStrike" dirty="0" smtClean="0"/>
              <a:t> Legal Council</a:t>
            </a:r>
          </a:p>
          <a:p>
            <a:r>
              <a:rPr lang="en-US" sz="800" strike="sngStrike" dirty="0" smtClean="0"/>
              <a:t>IBM Legal </a:t>
            </a:r>
            <a:r>
              <a:rPr lang="en-US" sz="800" strike="sngStrike" dirty="0" err="1" smtClean="0"/>
              <a:t>Coutner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Jhone</a:t>
            </a:r>
            <a:r>
              <a:rPr lang="en-US" sz="800" strike="sngStrike" dirty="0" smtClean="0"/>
              <a:t> Deere EMEA Legal Council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Accomplsith</a:t>
            </a:r>
            <a:r>
              <a:rPr lang="en-US" dirty="0" smtClean="0"/>
              <a:t> </a:t>
            </a:r>
          </a:p>
          <a:p>
            <a:r>
              <a:rPr lang="en-US" dirty="0" smtClean="0"/>
              <a:t>KING the </a:t>
            </a:r>
            <a:r>
              <a:rPr lang="en-US" dirty="0" err="1" smtClean="0"/>
              <a:t>Coutner</a:t>
            </a:r>
            <a:r>
              <a:rPr lang="en-US" dirty="0" smtClean="0"/>
              <a:t> 41 the </a:t>
            </a:r>
            <a:r>
              <a:rPr lang="en-US" dirty="0" err="1" smtClean="0"/>
              <a:t>hun</a:t>
            </a:r>
            <a:r>
              <a:rPr lang="en-US" dirty="0" smtClean="0"/>
              <a:t> KING</a:t>
            </a:r>
          </a:p>
          <a:p>
            <a:r>
              <a:rPr lang="en-US" dirty="0" smtClean="0"/>
              <a:t>CPVA.v1:FBI:KINDPAING: </a:t>
            </a:r>
            <a:r>
              <a:rPr lang="en-US" strike="sngStrike" dirty="0" smtClean="0"/>
              <a:t>the </a:t>
            </a:r>
            <a:r>
              <a:rPr lang="en-US" strike="sngStrike" dirty="0" err="1" smtClean="0"/>
              <a:t>hun</a:t>
            </a:r>
            <a:r>
              <a:rPr lang="en-US" strike="sngStrike" dirty="0" smtClean="0"/>
              <a:t> </a:t>
            </a:r>
            <a:r>
              <a:rPr lang="en-US" dirty="0" smtClean="0"/>
              <a:t>FBI:WMD:YELLOW</a:t>
            </a:r>
          </a:p>
          <a:p>
            <a:r>
              <a:rPr lang="en-US" dirty="0"/>
              <a:t>	</a:t>
            </a:r>
            <a:r>
              <a:rPr lang="en-US" dirty="0" smtClean="0"/>
              <a:t>		FBI:WMD:GREEN the </a:t>
            </a:r>
            <a:r>
              <a:rPr lang="en-US" dirty="0" err="1" smtClean="0"/>
              <a:t>hun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NAMCE CHANGE(</a:t>
            </a:r>
            <a:r>
              <a:rPr lang="en-US" dirty="0" err="1" smtClean="0"/>
              <a:t>ibm</a:t>
            </a:r>
            <a:r>
              <a:rPr lang="en-US" dirty="0" smtClean="0"/>
              <a:t> free pizza)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792565" y="5885834"/>
            <a:ext cx="5958898" cy="20745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7097038" y="6204933"/>
            <a:ext cx="5242551" cy="1607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525" y="5979379"/>
            <a:ext cx="677106" cy="67710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3254188" y="2734997"/>
            <a:ext cx="295836" cy="411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276" y="3016140"/>
            <a:ext cx="201563" cy="20156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378208" y="3032275"/>
            <a:ext cx="360074" cy="1854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7102" y="954911"/>
            <a:ext cx="12054898" cy="57959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02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9125969" y="4825096"/>
            <a:ext cx="271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0.001 </a:t>
            </a:r>
            <a:r>
              <a:rPr lang="en-US" sz="800" dirty="0" err="1" smtClean="0"/>
              <a:t>hoeher</a:t>
            </a:r>
            <a:r>
              <a:rPr lang="en-US" sz="800" dirty="0" smtClean="0"/>
              <a:t> 10,000 (</a:t>
            </a:r>
            <a:r>
              <a:rPr lang="en-US" sz="800" dirty="0" err="1" smtClean="0"/>
              <a:t>tnal</a:t>
            </a:r>
            <a:r>
              <a:rPr lang="en-US" sz="800" dirty="0" smtClean="0"/>
              <a:t>() higher/upper 10,000</a:t>
            </a:r>
          </a:p>
          <a:p>
            <a:r>
              <a:rPr lang="en-US" sz="800" dirty="0"/>
              <a:t> </a:t>
            </a:r>
            <a:r>
              <a:rPr lang="en-US" sz="800" dirty="0" err="1" smtClean="0"/>
              <a:t>HCOMI:LUX:twoins</a:t>
            </a:r>
            <a:r>
              <a:rPr lang="en-US" sz="800" dirty="0" smtClean="0"/>
              <a:t>: </a:t>
            </a:r>
            <a:r>
              <a:rPr lang="en-US" sz="800" dirty="0" err="1" smtClean="0"/>
              <a:t>elke</a:t>
            </a:r>
            <a:r>
              <a:rPr lang="en-US" sz="800" dirty="0" smtClean="0"/>
              <a:t>: 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	</a:t>
            </a:r>
            <a:r>
              <a:rPr lang="en-US" sz="800" dirty="0" err="1" smtClean="0"/>
              <a:t>vilao</a:t>
            </a:r>
            <a:r>
              <a:rPr lang="en-US" sz="800" dirty="0" smtClean="0"/>
              <a:t>: </a:t>
            </a:r>
            <a:r>
              <a:rPr lang="en-US" sz="800" dirty="0" err="1" smtClean="0"/>
              <a:t>ich</a:t>
            </a:r>
            <a:r>
              <a:rPr lang="en-US" sz="800" dirty="0" smtClean="0"/>
              <a:t> bin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	</a:t>
            </a:r>
            <a:r>
              <a:rPr lang="en-US" sz="800" dirty="0" err="1" smtClean="0"/>
              <a:t>gorchey</a:t>
            </a:r>
            <a:r>
              <a:rPr lang="en-US" sz="800" dirty="0" smtClean="0"/>
              <a:t> story</a:t>
            </a:r>
            <a:endParaRPr lang="en-US" sz="8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936" y="5027083"/>
            <a:ext cx="270558" cy="27055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575" y="4974806"/>
            <a:ext cx="190405" cy="255182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9001409" y="4598351"/>
            <a:ext cx="2870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HOMIOCE:LUX:VOICES: 1990</a:t>
            </a:r>
            <a:endParaRPr lang="en-US" dirty="0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097606" y="4660154"/>
            <a:ext cx="2690572" cy="7925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944" y="4674839"/>
            <a:ext cx="625067" cy="625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886525"/>
            <a:ext cx="1351086" cy="13510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66" y="2406316"/>
            <a:ext cx="886184" cy="12632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4260" y="2406316"/>
            <a:ext cx="869522" cy="1311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692" y="2406316"/>
            <a:ext cx="886109" cy="1311442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588322" y="2367073"/>
            <a:ext cx="974028" cy="1350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760709" y="2406316"/>
            <a:ext cx="974028" cy="1350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848728" y="2406315"/>
            <a:ext cx="974028" cy="1350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73" y="4243967"/>
            <a:ext cx="482333" cy="64394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727545" y="4243967"/>
            <a:ext cx="945320" cy="599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990572" y="4246380"/>
            <a:ext cx="483934" cy="636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673" y="4447998"/>
            <a:ext cx="286071" cy="468969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903804" y="4447998"/>
            <a:ext cx="278940" cy="4767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265" y="4321471"/>
            <a:ext cx="630715" cy="2860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35396" y="4326143"/>
            <a:ext cx="710352" cy="281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588322" y="4243967"/>
            <a:ext cx="757426" cy="363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38763" y="36834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49386" y="2406314"/>
            <a:ext cx="686406" cy="24622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MATHEW</a:t>
            </a:r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4605" y="910515"/>
            <a:ext cx="1821888" cy="102310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222521" y="1303211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868" y="1239215"/>
            <a:ext cx="959842" cy="41136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3814136" y="194921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848728" y="192740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628265" y="1562068"/>
            <a:ext cx="3194491" cy="3871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>
            <a:stCxn id="29" idx="1"/>
            <a:endCxn id="29" idx="3"/>
          </p:cNvCxnSpPr>
          <p:nvPr/>
        </p:nvCxnSpPr>
        <p:spPr>
          <a:xfrm>
            <a:off x="2628265" y="1755641"/>
            <a:ext cx="3194491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256" y="4475650"/>
            <a:ext cx="336369" cy="449070"/>
          </a:xfrm>
          <a:prstGeom prst="rect">
            <a:avLst/>
          </a:prstGeom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159804" y="4475650"/>
            <a:ext cx="341821" cy="5055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906839" y="372106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174" name="Rectangle 173"/>
          <p:cNvSpPr/>
          <p:nvPr/>
        </p:nvSpPr>
        <p:spPr>
          <a:xfrm>
            <a:off x="4939737" y="377356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175" name="Rectangle 174"/>
          <p:cNvSpPr/>
          <p:nvPr/>
        </p:nvSpPr>
        <p:spPr>
          <a:xfrm>
            <a:off x="2624309" y="1007143"/>
            <a:ext cx="3194491" cy="38714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/>
          <p:cNvCxnSpPr>
            <a:stCxn id="175" idx="1"/>
            <a:endCxn id="175" idx="3"/>
          </p:cNvCxnSpPr>
          <p:nvPr/>
        </p:nvCxnSpPr>
        <p:spPr>
          <a:xfrm>
            <a:off x="2624309" y="1200716"/>
            <a:ext cx="3194491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4199021" y="4243967"/>
            <a:ext cx="302604" cy="320537"/>
          </a:xfrm>
          <a:prstGeom prst="ellipse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4384088" y="4243966"/>
            <a:ext cx="302604" cy="3205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4140507" y="4321471"/>
            <a:ext cx="695185" cy="243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51920" y="2443291"/>
            <a:ext cx="834783" cy="1211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20" idx="3"/>
            <a:endCxn id="57" idx="1"/>
          </p:cNvCxnSpPr>
          <p:nvPr/>
        </p:nvCxnSpPr>
        <p:spPr>
          <a:xfrm>
            <a:off x="3291506" y="3868137"/>
            <a:ext cx="615333" cy="37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254866" y="46139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249824" y="4871466"/>
            <a:ext cx="1481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PAUL: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Tivoli; Walmart.com</a:t>
            </a:r>
            <a:endParaRPr lang="en-US" sz="800" strike="sngStrike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593" y="4212563"/>
            <a:ext cx="455364" cy="455364"/>
          </a:xfrm>
          <a:prstGeom prst="rect">
            <a:avLst/>
          </a:prstGeom>
        </p:spPr>
      </p:pic>
      <p:sp>
        <p:nvSpPr>
          <p:cNvPr id="189" name="Rectangle 18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461860" y="4199845"/>
            <a:ext cx="537898" cy="4680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3854661" y="4073494"/>
            <a:ext cx="978153" cy="215444"/>
          </a:xfrm>
          <a:prstGeom prst="rect">
            <a:avLst/>
          </a:prstGeom>
          <a:solidFill>
            <a:srgbClr val="F513C5"/>
          </a:solidFill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Viallrosa,Marschall</a:t>
            </a:r>
            <a:endParaRPr lang="en-US" sz="800" dirty="0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215364" y="4214072"/>
            <a:ext cx="519371" cy="3933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839005" y="4090401"/>
            <a:ext cx="993808" cy="8907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299061" y="4098290"/>
            <a:ext cx="1278447" cy="8907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2580222" y="4199845"/>
            <a:ext cx="2053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193" y="5826824"/>
            <a:ext cx="1200505" cy="672283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3617412" y="5322420"/>
            <a:ext cx="1377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JFK(</a:t>
            </a:r>
            <a:r>
              <a:rPr lang="en-US" sz="800" dirty="0" err="1" smtClean="0"/>
              <a:t>worth,fortino,lee,NAME</a:t>
            </a:r>
            <a:r>
              <a:rPr lang="en-US" sz="800" dirty="0" smtClean="0"/>
              <a:t> CHANGE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ibm.free.chad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562350" y="5246557"/>
            <a:ext cx="1480966" cy="13415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636" y="4568223"/>
            <a:ext cx="1063652" cy="531826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481" y="4163844"/>
            <a:ext cx="545936" cy="408925"/>
          </a:xfrm>
          <a:prstGeom prst="rect">
            <a:avLst/>
          </a:prstGeom>
        </p:spPr>
      </p:pic>
      <p:cxnSp>
        <p:nvCxnSpPr>
          <p:cNvPr id="1026" name="Straight Connector 1025"/>
          <p:cNvCxnSpPr/>
          <p:nvPr/>
        </p:nvCxnSpPr>
        <p:spPr>
          <a:xfrm>
            <a:off x="5678000" y="4202440"/>
            <a:ext cx="1094874" cy="287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/>
          <p:cNvSpPr txBox="1"/>
          <p:nvPr/>
        </p:nvSpPr>
        <p:spPr>
          <a:xfrm>
            <a:off x="5797190" y="3857028"/>
            <a:ext cx="1181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IMPOR</a:t>
            </a:r>
            <a:r>
              <a:rPr lang="en-US" sz="800" dirty="0" smtClean="0"/>
              <a:t>T HOMICIDE:LUX</a:t>
            </a:r>
            <a:endParaRPr lang="en-US" sz="800" dirty="0"/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827369" y="4195049"/>
            <a:ext cx="1125453" cy="9638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8" name="Picture 103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674161" y="4116406"/>
            <a:ext cx="633461" cy="221982"/>
          </a:xfrm>
          <a:prstGeom prst="rect">
            <a:avLst/>
          </a:prstGeom>
        </p:spPr>
      </p:pic>
      <p:pic>
        <p:nvPicPr>
          <p:cNvPr id="211" name="Picture 21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53408" y="5125431"/>
            <a:ext cx="633461" cy="221982"/>
          </a:xfrm>
          <a:prstGeom prst="rect">
            <a:avLst/>
          </a:prstGeom>
        </p:spPr>
      </p:pic>
      <p:pic>
        <p:nvPicPr>
          <p:cNvPr id="1039" name="Picture 103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9909" y="5684255"/>
            <a:ext cx="265187" cy="214232"/>
          </a:xfrm>
          <a:prstGeom prst="rect">
            <a:avLst/>
          </a:prstGeom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219908" y="5661594"/>
            <a:ext cx="313977" cy="2762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40" name="Picture 103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243" y="2452141"/>
            <a:ext cx="769294" cy="1207662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896255" y="2406315"/>
            <a:ext cx="877929" cy="1350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2" name="Straight Connector 1041"/>
          <p:cNvCxnSpPr/>
          <p:nvPr/>
        </p:nvCxnSpPr>
        <p:spPr>
          <a:xfrm>
            <a:off x="460375" y="4052803"/>
            <a:ext cx="11126036" cy="19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94412" y="3923766"/>
            <a:ext cx="1495889" cy="8452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094412" y="4987497"/>
            <a:ext cx="1495889" cy="8463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049008" y="2904030"/>
            <a:ext cx="1472077" cy="82237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49414" y="2551826"/>
            <a:ext cx="1443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Fremont Hub</a:t>
            </a:r>
            <a:endParaRPr lang="en-US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6411" y="2950893"/>
            <a:ext cx="242574" cy="3029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167" y="2971340"/>
            <a:ext cx="195812" cy="26202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521085" y="2894069"/>
            <a:ext cx="92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 ATB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497032" y="3212299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massage</a:t>
            </a:r>
            <a:endParaRPr lang="en-US" sz="800" strike="sngStrike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184" y="3250607"/>
            <a:ext cx="195812" cy="26202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422" y="3275622"/>
            <a:ext cx="323388" cy="21914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1341167" y="2950893"/>
            <a:ext cx="255255" cy="5617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1273034" y="3031847"/>
            <a:ext cx="255255" cy="5617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74" idx="0"/>
          </p:cNvCxnSpPr>
          <p:nvPr/>
        </p:nvCxnSpPr>
        <p:spPr>
          <a:xfrm flipV="1">
            <a:off x="11469090" y="2941301"/>
            <a:ext cx="505159" cy="30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620679" y="2938286"/>
            <a:ext cx="1353569" cy="6209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324948" y="2354035"/>
            <a:ext cx="4135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eval</a:t>
            </a:r>
            <a:r>
              <a:rPr lang="en-US" dirty="0" smtClean="0"/>
              <a:t>”.</a:t>
            </a:r>
            <a:r>
              <a:rPr lang="en-US" dirty="0" err="1" smtClean="0"/>
              <a:t>nonPoliceFootballTeam</a:t>
            </a:r>
            <a:r>
              <a:rPr lang="en-US" dirty="0" smtClean="0"/>
              <a:t> “Fremont”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249" y="1818250"/>
            <a:ext cx="737824" cy="49098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25936" y="2160856"/>
            <a:ext cx="297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tootsie </a:t>
            </a:r>
            <a:r>
              <a:rPr lang="en-US" dirty="0" err="1" smtClean="0"/>
              <a:t>WWI.Gov</a:t>
            </a:r>
            <a:r>
              <a:rPr lang="en-US" dirty="0" smtClean="0"/>
              <a:t> </a:t>
            </a:r>
            <a:r>
              <a:rPr lang="en-US" dirty="0" err="1" smtClean="0"/>
              <a:t>Schwegger</a:t>
            </a:r>
            <a:r>
              <a:rPr lang="en-US" dirty="0" smtClean="0"/>
              <a:t> </a:t>
            </a:r>
            <a:r>
              <a:rPr lang="en-US" sz="800" strike="sngStrike" dirty="0" smtClean="0"/>
              <a:t>tattoo</a:t>
            </a:r>
            <a:endParaRPr lang="en-US" sz="800" strike="sngStrike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4734735" y="1394288"/>
            <a:ext cx="4359677" cy="13422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747777" y="5553252"/>
            <a:ext cx="2416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 </a:t>
            </a:r>
            <a:r>
              <a:rPr lang="en-US" baseline="30000" dirty="0" err="1" smtClean="0"/>
              <a:t>hird</a:t>
            </a:r>
            <a:endParaRPr lang="en-US" dirty="0" smtClean="0"/>
          </a:p>
          <a:p>
            <a:r>
              <a:rPr lang="en-US" sz="800" dirty="0" smtClean="0"/>
              <a:t>HOMICE:NANA: ELESBETH( </a:t>
            </a:r>
            <a:r>
              <a:rPr lang="en-US" sz="800" dirty="0" err="1" smtClean="0"/>
              <a:t>hried</a:t>
            </a:r>
            <a:r>
              <a:rPr lang="en-US" sz="800" dirty="0" smtClean="0"/>
              <a:t> and fired):</a:t>
            </a:r>
            <a:r>
              <a:rPr lang="en-US" sz="800" dirty="0" err="1" smtClean="0"/>
              <a:t>US.anglea</a:t>
            </a:r>
            <a:endParaRPr lang="en-US" sz="800" dirty="0" smtClean="0"/>
          </a:p>
          <a:p>
            <a:r>
              <a:rPr lang="en-US" dirty="0" smtClean="0"/>
              <a:t>29</a:t>
            </a:r>
            <a:r>
              <a:rPr lang="en-US" baseline="30000" dirty="0" smtClean="0"/>
              <a:t>th</a:t>
            </a:r>
            <a:r>
              <a:rPr lang="en-US" dirty="0" smtClean="0"/>
              <a:t> fired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720" y="5540113"/>
            <a:ext cx="494478" cy="38893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266510" y="4992117"/>
            <a:ext cx="3386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2009 WW2.CIEVL CODE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elisbeht</a:t>
            </a:r>
            <a:r>
              <a:rPr lang="en-US" sz="800" strike="sngStrike" dirty="0" smtClean="0"/>
              <a:t> I don’t want my Nintendo from</a:t>
            </a:r>
            <a:r>
              <a:rPr lang="en-US" sz="800" dirty="0" smtClean="0"/>
              <a:t> America).</a:t>
            </a:r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Schw</a:t>
            </a:r>
            <a:r>
              <a:rPr lang="en-US" dirty="0" smtClean="0"/>
              <a:t>. </a:t>
            </a:r>
            <a:r>
              <a:rPr lang="en-US" sz="800" strike="sngStrike" dirty="0" err="1" smtClean="0"/>
              <a:t>Unimog</a:t>
            </a:r>
            <a:r>
              <a:rPr lang="en-US" sz="800" strike="sngStrike" dirty="0" smtClean="0"/>
              <a:t> ( grey truck Stefan, ram grey)</a:t>
            </a:r>
            <a:endParaRPr lang="en-US" sz="800" strike="sngStrike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460375" y="4769010"/>
            <a:ext cx="2119847" cy="31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0" idx="1"/>
          </p:cNvCxnSpPr>
          <p:nvPr/>
        </p:nvCxnSpPr>
        <p:spPr>
          <a:xfrm flipV="1">
            <a:off x="800583" y="3868137"/>
            <a:ext cx="1838180" cy="115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152891" y="5553252"/>
            <a:ext cx="96933" cy="230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2220783" y="5992390"/>
            <a:ext cx="414613" cy="235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38072" y="5128974"/>
            <a:ext cx="3104659" cy="1279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262" y="5173999"/>
            <a:ext cx="633461" cy="22198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04993" y="4243966"/>
            <a:ext cx="152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2017 kit </a:t>
            </a:r>
            <a:r>
              <a:rPr lang="en-US" sz="800" dirty="0" err="1" smtClean="0"/>
              <a:t>HOMCEP:ANAN:</a:t>
            </a:r>
            <a:r>
              <a:rPr lang="en-US" sz="800" strike="sngStrike" dirty="0" err="1" smtClean="0"/>
              <a:t>elebeth</a:t>
            </a:r>
            <a:r>
              <a:rPr lang="en-US" sz="800" strike="sngStrike" dirty="0" smtClean="0"/>
              <a:t> do you want to get married? [x] no</a:t>
            </a:r>
            <a:endParaRPr lang="en-US" sz="800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1070374" y="4321471"/>
            <a:ext cx="288862" cy="215444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z="800" strike="sngStrike" dirty="0"/>
              <a:t>kit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60725" y="4240274"/>
            <a:ext cx="1374853" cy="5287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184014" y="2290456"/>
            <a:ext cx="407553" cy="53491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09" y="3932522"/>
            <a:ext cx="1005440" cy="60326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394218" y="1761564"/>
            <a:ext cx="3844935" cy="41763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179137" y="2286250"/>
            <a:ext cx="417305" cy="550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535119" y="5086910"/>
            <a:ext cx="28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 </a:t>
            </a:r>
            <a:r>
              <a:rPr lang="en-US" strike="sngStrike" dirty="0" err="1" smtClean="0"/>
              <a:t>Garage.gorahvcohe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dj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8006314" y="4747947"/>
            <a:ext cx="398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HOMCIE:LUX:BLOND: </a:t>
            </a:r>
            <a:r>
              <a:rPr lang="en-US" strike="sngStrike" dirty="0" smtClean="0"/>
              <a:t>“</a:t>
            </a:r>
            <a:r>
              <a:rPr lang="en-US" strike="sngStrike" dirty="0" err="1" smtClean="0"/>
              <a:t>Damiler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7662441" y="4674839"/>
            <a:ext cx="343873" cy="425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535119" y="5355165"/>
            <a:ext cx="5054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CHECKPICN CHARIL($130,000/</a:t>
            </a:r>
            <a:r>
              <a:rPr lang="en-US" dirty="0" err="1" smtClean="0"/>
              <a:t>y.AVG</a:t>
            </a:r>
            <a:r>
              <a:rPr lang="en-US" dirty="0" smtClean="0"/>
              <a:t>).ID-CA-SV</a:t>
            </a:r>
            <a:endParaRPr lang="en-US" dirty="0"/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11088161" y="5100049"/>
            <a:ext cx="350912" cy="35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060993" y="3062330"/>
            <a:ext cx="814850" cy="469839"/>
          </a:xfrm>
          <a:prstGeom prst="rect">
            <a:avLst/>
          </a:prstGeom>
        </p:spPr>
      </p:pic>
      <p:cxnSp>
        <p:nvCxnSpPr>
          <p:cNvPr id="73" name="Straight Arrow Connector 72"/>
          <p:cNvCxnSpPr/>
          <p:nvPr/>
        </p:nvCxnSpPr>
        <p:spPr>
          <a:xfrm flipH="1">
            <a:off x="8712791" y="2708203"/>
            <a:ext cx="316802" cy="652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3794035" y="2495002"/>
            <a:ext cx="834783" cy="1211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4873365" y="2507463"/>
            <a:ext cx="834783" cy="1211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6042141" y="2481574"/>
            <a:ext cx="834783" cy="1211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8179137" y="5016569"/>
            <a:ext cx="4125407" cy="355718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8600026" y="5013667"/>
            <a:ext cx="2924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CHECKPONCALR(SQ)</a:t>
            </a:r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606043" y="1933616"/>
            <a:ext cx="1316218" cy="373959"/>
          </a:xfrm>
          <a:prstGeom prst="rect">
            <a:avLst/>
          </a:prstGeom>
        </p:spPr>
      </p:pic>
      <p:sp>
        <p:nvSpPr>
          <p:cNvPr id="91" name="Oval 90"/>
          <p:cNvSpPr/>
          <p:nvPr/>
        </p:nvSpPr>
        <p:spPr>
          <a:xfrm>
            <a:off x="2373720" y="910515"/>
            <a:ext cx="353825" cy="290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2868198" y="889477"/>
            <a:ext cx="784874" cy="253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3069311" y="925278"/>
            <a:ext cx="150597" cy="756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 flipH="1" flipV="1">
            <a:off x="3442731" y="890210"/>
            <a:ext cx="91154" cy="21236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2377026"/>
            <a:ext cx="1731817" cy="118862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39" y="1844339"/>
            <a:ext cx="428512" cy="572086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051216" y="1827578"/>
            <a:ext cx="482820" cy="5919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963850" y="1934183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INTEGRETY</a:t>
            </a:r>
            <a:endParaRPr lang="en-US" sz="800" b="1" dirty="0"/>
          </a:p>
        </p:txBody>
      </p:sp>
      <p:sp>
        <p:nvSpPr>
          <p:cNvPr id="101" name="TextBox 100"/>
          <p:cNvSpPr txBox="1"/>
          <p:nvPr/>
        </p:nvSpPr>
        <p:spPr>
          <a:xfrm>
            <a:off x="10604672" y="5576533"/>
            <a:ext cx="18646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JFK.BULLET.SHOOTER</a:t>
            </a:r>
            <a:r>
              <a:rPr lang="en-US" sz="800" strike="sngStrike" dirty="0" smtClean="0"/>
              <a:t>.”PENG”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Your Dad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6700260" y="2112073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9:46AM</a:t>
            </a:r>
            <a:r>
              <a:rPr lang="en-US" dirty="0" smtClean="0"/>
              <a:t> 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 guy with child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163767" y="2162910"/>
            <a:ext cx="249803" cy="189103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142916" y="1511594"/>
            <a:ext cx="452242" cy="778862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6115301" y="1530489"/>
            <a:ext cx="5549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Respect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279750" y="2864846"/>
            <a:ext cx="1967734" cy="1103402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 flipV="1">
            <a:off x="9999616" y="5452685"/>
            <a:ext cx="981500" cy="123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84228" y="1532999"/>
            <a:ext cx="626989" cy="35400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05" y="2443291"/>
            <a:ext cx="680525" cy="1022647"/>
          </a:xfrm>
          <a:prstGeom prst="rect">
            <a:avLst/>
          </a:prstGeom>
        </p:spPr>
      </p:pic>
      <p:cxnSp>
        <p:nvCxnSpPr>
          <p:cNvPr id="144" name="Straight Connector 143"/>
          <p:cNvCxnSpPr/>
          <p:nvPr/>
        </p:nvCxnSpPr>
        <p:spPr>
          <a:xfrm>
            <a:off x="7049639" y="2442147"/>
            <a:ext cx="834783" cy="1211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330" y="3148863"/>
            <a:ext cx="838380" cy="442252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7196606" y="2551746"/>
            <a:ext cx="660286" cy="1241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668" y="2553764"/>
            <a:ext cx="696369" cy="1046456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973732" y="2403408"/>
            <a:ext cx="877929" cy="1350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6" name="Straight Connector 145"/>
          <p:cNvCxnSpPr/>
          <p:nvPr/>
        </p:nvCxnSpPr>
        <p:spPr>
          <a:xfrm>
            <a:off x="7060845" y="2406314"/>
            <a:ext cx="834783" cy="12111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978214" y="2781076"/>
            <a:ext cx="8883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Reponsilblity</a:t>
            </a:r>
            <a:endParaRPr lang="en-US" sz="105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984234" y="1284961"/>
            <a:ext cx="341816" cy="472978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50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35742" y="989468"/>
            <a:ext cx="10659034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PROJECTS AND PROGRAMS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21" y="989468"/>
            <a:ext cx="876300" cy="876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133" y="2258444"/>
            <a:ext cx="1742273" cy="9775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114" y="4335565"/>
            <a:ext cx="1378590" cy="7720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531" y="4322658"/>
            <a:ext cx="1210096" cy="679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75" y="4213574"/>
            <a:ext cx="1077020" cy="7722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878" y="4254187"/>
            <a:ext cx="1350695" cy="75638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62663" y="4342512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41" y="4536076"/>
            <a:ext cx="486619" cy="3238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826" y="4661954"/>
            <a:ext cx="280139" cy="28901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413351" y="4697988"/>
            <a:ext cx="375614" cy="2877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592940" y="4531542"/>
            <a:ext cx="486620" cy="3834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271206" y="4602450"/>
            <a:ext cx="1054790" cy="33855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PROJECTS AND PROGRAMS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198" y="4281623"/>
            <a:ext cx="1077020" cy="77220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512" y="4620672"/>
            <a:ext cx="514773" cy="342558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0609" y="4248338"/>
            <a:ext cx="211524" cy="15335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270" y="4222146"/>
            <a:ext cx="269811" cy="179547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3539081" y="4248338"/>
            <a:ext cx="273052" cy="287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882" y="4294380"/>
            <a:ext cx="269811" cy="17954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4792" y="4320572"/>
            <a:ext cx="211524" cy="15335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087" y="4312886"/>
            <a:ext cx="269811" cy="17954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79208" y="4293719"/>
            <a:ext cx="211524" cy="15335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7238" y="4325015"/>
            <a:ext cx="211524" cy="15335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940" y="4330597"/>
            <a:ext cx="278776" cy="185513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3539081" y="4222146"/>
            <a:ext cx="409450" cy="120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334033" y="4226730"/>
            <a:ext cx="7697473" cy="9839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9793" y="897946"/>
            <a:ext cx="11894982" cy="58524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765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6482" y="1124227"/>
            <a:ext cx="4483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PENTAGON</a:t>
            </a:r>
            <a:r>
              <a:rPr lang="en-US" dirty="0" err="1" smtClean="0"/>
              <a:t>.emea.HOMICE:FRIEND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breuer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renes</a:t>
            </a:r>
            <a:r>
              <a:rPr lang="en-US" sz="800" strike="sngStrike" dirty="0" smtClean="0"/>
              <a:t> father spy)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112403" y="1124227"/>
            <a:ext cx="1194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CAT Employee, EMEA</a:t>
            </a:r>
            <a:endParaRPr lang="en-US" sz="900" strike="sngStrike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506071" y="1493559"/>
            <a:ext cx="443753" cy="281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2017059" y="1207293"/>
            <a:ext cx="430306" cy="286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53435" y="1556782"/>
            <a:ext cx="5229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IPX[].</a:t>
            </a:r>
            <a:r>
              <a:rPr lang="en-US" dirty="0" err="1" smtClean="0"/>
              <a:t>nonPoiceBPMLogical.PROGRAMS</a:t>
            </a:r>
            <a:r>
              <a:rPr lang="en-US" dirty="0" smtClean="0"/>
              <a:t> AND PROJECTS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623" y="1207293"/>
            <a:ext cx="1818295" cy="181829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18565" y="2775401"/>
            <a:ext cx="9211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39" y="4210806"/>
            <a:ext cx="2438450" cy="136422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8359" y="4219543"/>
            <a:ext cx="3110616" cy="122554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4187382" y="5057367"/>
            <a:ext cx="3146588" cy="106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916" y="5396136"/>
            <a:ext cx="2631608" cy="116666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524198" y="5445089"/>
            <a:ext cx="2850914" cy="12735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35" y="5556427"/>
            <a:ext cx="1110289" cy="111808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8419931" y="5809129"/>
            <a:ext cx="787749" cy="416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539633" y="5450270"/>
            <a:ext cx="2120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CHECKPOTIN (CAHREIL(FBIM:WMD </a:t>
            </a:r>
            <a:r>
              <a:rPr lang="en-US" dirty="0" err="1" smtClean="0"/>
              <a:t>renee</a:t>
            </a:r>
            <a:r>
              <a:rPr lang="en-US" dirty="0" smtClean="0"/>
              <a:t>(RED) </a:t>
            </a:r>
            <a:r>
              <a:rPr lang="en-US" dirty="0" err="1" smtClean="0"/>
              <a:t>phil</a:t>
            </a:r>
            <a:r>
              <a:rPr lang="en-US" dirty="0" smtClean="0"/>
              <a:t>/</a:t>
            </a:r>
            <a:r>
              <a:rPr lang="en-US" dirty="0" err="1" smtClean="0"/>
              <a:t>kim</a:t>
            </a:r>
            <a:r>
              <a:rPr lang="en-US" dirty="0" smtClean="0"/>
              <a:t> BLACK)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502588" y="5477312"/>
            <a:ext cx="2850914" cy="12735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794" y="5497865"/>
            <a:ext cx="1190625" cy="11906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86" y="5575034"/>
            <a:ext cx="1180550" cy="98379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146049" y="5663531"/>
            <a:ext cx="43763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HOMIC:LUX:VHS:BABELSBERG</a:t>
            </a:r>
          </a:p>
          <a:p>
            <a:r>
              <a:rPr lang="en-US" dirty="0" smtClean="0"/>
              <a:t>1987 HOMCIEL:LUX:VHS:DL-CA-16-ID:FERRRI</a:t>
            </a:r>
          </a:p>
          <a:p>
            <a:r>
              <a:rPr lang="en-US" dirty="0" smtClean="0"/>
              <a:t>HOMCI:NANAA </a:t>
            </a:r>
            <a:r>
              <a:rPr lang="en-US" sz="800" strike="sngStrike" dirty="0" err="1" smtClean="0"/>
              <a:t>acceniet</a:t>
            </a:r>
            <a:r>
              <a:rPr lang="en-US" dirty="0" smtClean="0"/>
              <a:t> HW80 </a:t>
            </a:r>
            <a:r>
              <a:rPr lang="en-US" sz="800" strike="sngStrike" dirty="0" err="1" smtClean="0"/>
              <a:t>feerir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tson</a:t>
            </a:r>
            <a:endParaRPr lang="en-US" sz="800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0301" y="5659387"/>
            <a:ext cx="2245738" cy="1147923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4528398" y="3624689"/>
            <a:ext cx="6410372" cy="298183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8040" y="6214872"/>
            <a:ext cx="464842" cy="34373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9375112" y="5979466"/>
            <a:ext cx="617770" cy="664965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9528040" y="6125196"/>
            <a:ext cx="418310" cy="376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09427" y="4228678"/>
            <a:ext cx="1977357" cy="99800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267" y="3039757"/>
            <a:ext cx="1361444" cy="101976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042850" y="3194450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9490301" y="4228678"/>
            <a:ext cx="2728271" cy="9980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52362" y="2260546"/>
            <a:ext cx="913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IMPORT</a:t>
            </a:r>
            <a:r>
              <a:rPr lang="en-US" sz="2800" dirty="0" smtClean="0"/>
              <a:t> CHECKPOINT CHARLIE(</a:t>
            </a:r>
            <a:r>
              <a:rPr lang="en-US" sz="2800" strike="sngStrike" dirty="0" err="1" smtClean="0"/>
              <a:t>Anegla</a:t>
            </a:r>
            <a:r>
              <a:rPr lang="en-US" sz="2800" strike="sngStrike" dirty="0" smtClean="0"/>
              <a:t> 8</a:t>
            </a:r>
            <a:r>
              <a:rPr lang="en-US" sz="2800" strike="sngStrike" baseline="30000" dirty="0" smtClean="0"/>
              <a:t>th</a:t>
            </a:r>
            <a:r>
              <a:rPr lang="en-US" sz="2800" strike="sngStrike" dirty="0" smtClean="0"/>
              <a:t> floor</a:t>
            </a:r>
            <a:r>
              <a:rPr lang="en-US" sz="2800" dirty="0" smtClean="0"/>
              <a:t>)HOMICIDE:2Y</a:t>
            </a:r>
            <a:endParaRPr lang="en-US" sz="2800" dirty="0"/>
          </a:p>
        </p:txBody>
      </p:sp>
      <p:sp>
        <p:nvSpPr>
          <p:cNvPr id="79" name="TextBox 78"/>
          <p:cNvSpPr txBox="1"/>
          <p:nvPr/>
        </p:nvSpPr>
        <p:spPr>
          <a:xfrm>
            <a:off x="87141" y="1267277"/>
            <a:ext cx="652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1900</a:t>
            </a:r>
          </a:p>
          <a:p>
            <a:r>
              <a:rPr lang="en-US" dirty="0" smtClean="0"/>
              <a:t>1950</a:t>
            </a:r>
          </a:p>
          <a:p>
            <a:r>
              <a:rPr lang="en-US" dirty="0" smtClean="0"/>
              <a:t>1980</a:t>
            </a:r>
          </a:p>
          <a:p>
            <a:r>
              <a:rPr lang="en-US" dirty="0" smtClean="0"/>
              <a:t>1990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10" y="2044148"/>
            <a:ext cx="329383" cy="32938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23" y="1738134"/>
            <a:ext cx="329383" cy="32938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41" y="1446677"/>
            <a:ext cx="329383" cy="329383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617000" y="1350426"/>
            <a:ext cx="1375471" cy="655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71" y="2057535"/>
            <a:ext cx="626374" cy="315819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3306296" y="1130943"/>
            <a:ext cx="647139" cy="57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1990461" y="1775012"/>
            <a:ext cx="1067640" cy="490808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9490301" y="3275463"/>
            <a:ext cx="2245738" cy="606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8" y="2775401"/>
            <a:ext cx="1000125" cy="10001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271" y="2658431"/>
            <a:ext cx="1759197" cy="12340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7191" y="3389372"/>
            <a:ext cx="82877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1988 Summer Vacation</a:t>
            </a:r>
            <a:endParaRPr lang="en-US" sz="6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03028" y="58566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3512" y="3002208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546916" y="2789416"/>
            <a:ext cx="20457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41.!1987</a:t>
            </a:r>
            <a:endParaRPr lang="en-US" sz="4000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748" y="861665"/>
            <a:ext cx="12202671" cy="58892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995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623" y="1207293"/>
            <a:ext cx="1818295" cy="18182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34" y="2397498"/>
            <a:ext cx="2466975" cy="1847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824" y="2397498"/>
            <a:ext cx="1847850" cy="184785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428835" y="170655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1987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892" y="6450065"/>
            <a:ext cx="271462" cy="40793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9513172" y="6340750"/>
            <a:ext cx="289734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9641541" y="6450065"/>
            <a:ext cx="860612" cy="407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893891" y="6450065"/>
            <a:ext cx="271463" cy="4079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600598" y="6414709"/>
            <a:ext cx="2040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DL-CA-16-ID:FERRRI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706501" y="6395408"/>
            <a:ext cx="2458852" cy="4079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4846" y="64693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0532" y="6395408"/>
            <a:ext cx="668238" cy="407894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329860" y="6392198"/>
            <a:ext cx="3608910" cy="4079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1" y="922342"/>
            <a:ext cx="12048887" cy="5935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78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32519" y="1592578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202124"/>
                </a:solidFill>
                <a:latin typeface="Roboto"/>
              </a:rPr>
              <a:t>1998</a:t>
            </a:r>
          </a:p>
          <a:p>
            <a:r>
              <a:rPr lang="en-US" dirty="0">
                <a:solidFill>
                  <a:srgbClr val="202124"/>
                </a:solidFill>
                <a:latin typeface="Roboto"/>
              </a:rPr>
              <a:t>May </a:t>
            </a:r>
            <a:r>
              <a:rPr lang="en-US" dirty="0" smtClean="0">
                <a:solidFill>
                  <a:srgbClr val="202124"/>
                </a:solidFill>
                <a:latin typeface="Roboto"/>
              </a:rPr>
              <a:t>8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228" y="1631622"/>
            <a:ext cx="1395137" cy="73594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2985247" y="1305300"/>
            <a:ext cx="2030506" cy="1411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187228" y="1631623"/>
            <a:ext cx="1395137" cy="7359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82612" y="1584420"/>
            <a:ext cx="250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Girlfriend: Chantal </a:t>
            </a:r>
            <a:r>
              <a:rPr lang="en-US" dirty="0" err="1" smtClean="0"/>
              <a:t>Sayah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608" y="1631622"/>
            <a:ext cx="487564" cy="7359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792258" y="2182902"/>
            <a:ext cx="139974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MAINSTREET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792258" y="1459930"/>
            <a:ext cx="139974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!WAR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92129" y="1829262"/>
            <a:ext cx="618564" cy="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&amp;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26572" y="255223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0" y="1448258"/>
            <a:ext cx="12357525" cy="11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0231" y="2699489"/>
            <a:ext cx="1388700" cy="105325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87" y="3161080"/>
            <a:ext cx="670233" cy="44682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271775" y="2614223"/>
            <a:ext cx="1457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St. </a:t>
            </a:r>
            <a:r>
              <a:rPr lang="en-US" dirty="0" err="1" smtClean="0"/>
              <a:t>Francie.kit</a:t>
            </a:r>
            <a:endParaRPr lang="en-US" dirty="0" smtClean="0"/>
          </a:p>
          <a:p>
            <a:r>
              <a:rPr lang="en-US" dirty="0" smtClean="0"/>
              <a:t>DL:CA:FERRIR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5118" y="2766117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</a:t>
            </a:r>
          </a:p>
          <a:p>
            <a:r>
              <a:rPr lang="en-US" dirty="0" smtClean="0"/>
              <a:t>Feb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3185459" y="2758319"/>
            <a:ext cx="1457450" cy="58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260437" y="2824583"/>
            <a:ext cx="1382472" cy="4372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57359" y="2605918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Acceident</a:t>
            </a:r>
            <a:r>
              <a:rPr lang="en-US" sz="800" strike="sngStrike" dirty="0" smtClean="0"/>
              <a:t>: LAMP</a:t>
            </a:r>
            <a:endParaRPr lang="en-US" sz="800" strike="sngStrike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1694329" y="2906104"/>
            <a:ext cx="1649346" cy="1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169982" y="3274537"/>
            <a:ext cx="2652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nonPoliceCfg.BUNDESWEHR.PRISION</a:t>
            </a:r>
            <a:r>
              <a:rPr lang="en-US" dirty="0" smtClean="0"/>
              <a:t>(1W)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510231" y="2614223"/>
            <a:ext cx="1382159" cy="30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1616289" y="2585133"/>
            <a:ext cx="341836" cy="236229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889000" y="2592023"/>
            <a:ext cx="341836" cy="236229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792258" y="2614223"/>
            <a:ext cx="1426314" cy="30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SYMPHONY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335701" y="2581730"/>
            <a:ext cx="24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HOMICDIE:AUSLAENDER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335701" y="3051704"/>
            <a:ext cx="32068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IPX HOMCDIE:BILLHOMCEI:AUSLANEDER:</a:t>
            </a:r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11304636" y="3027574"/>
            <a:ext cx="806057" cy="215444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ATOMCLOICK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423743" y="3038967"/>
            <a:ext cx="3686950" cy="3051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10" y="2605918"/>
            <a:ext cx="1207163" cy="120716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45442" y="2551350"/>
            <a:ext cx="10873129" cy="13471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9046" y="1951431"/>
            <a:ext cx="772300" cy="39271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4682612" y="1951432"/>
            <a:ext cx="1025190" cy="3407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609394" y="1936637"/>
            <a:ext cx="26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HOMCIEI:LUX:VHS:RENTAL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729226" y="1922857"/>
            <a:ext cx="932120" cy="4025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690217" y="1635108"/>
            <a:ext cx="3576866" cy="7196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74080" y="1625370"/>
            <a:ext cx="439624" cy="7196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78554" y="2273185"/>
            <a:ext cx="620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IPX G.MAINSTERET(HOMCE:LUX) tinder </a:t>
            </a:r>
            <a:r>
              <a:rPr lang="en-US" dirty="0" err="1" smtClean="0"/>
              <a:t>HOCIM:LUX:yasmin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331" y="2273185"/>
            <a:ext cx="291396" cy="291396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41951" y="2259664"/>
            <a:ext cx="224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/EXPORT </a:t>
            </a:r>
            <a:r>
              <a:rPr lang="en-US" dirty="0" err="1" smtClean="0"/>
              <a:t>avg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2230836" y="2259664"/>
            <a:ext cx="347718" cy="646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298784" y="2105973"/>
            <a:ext cx="85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INT.IPX</a:t>
            </a:r>
            <a:endParaRPr 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1960456" y="2111516"/>
            <a:ext cx="2553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HOMCI:MAYOR </a:t>
            </a:r>
            <a:r>
              <a:rPr lang="en-US" sz="800" strike="sngStrike" dirty="0" err="1" smtClean="0"/>
              <a:t>arian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johs</a:t>
            </a:r>
            <a:r>
              <a:rPr lang="en-US" sz="800" strike="sngStrike" dirty="0" smtClean="0"/>
              <a:t>/kay </a:t>
            </a:r>
            <a:r>
              <a:rPr lang="en-US" sz="800" strike="sngStrike" dirty="0" err="1" smtClean="0"/>
              <a:t>boden</a:t>
            </a:r>
            <a:endParaRPr lang="en-US" sz="800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0222" y="2065237"/>
            <a:ext cx="1100360" cy="501746"/>
          </a:xfrm>
          <a:prstGeom prst="rect">
            <a:avLst/>
          </a:prstGeom>
        </p:spPr>
      </p:pic>
      <p:cxnSp>
        <p:nvCxnSpPr>
          <p:cNvPr id="63" name="Straight Connector 62"/>
          <p:cNvCxnSpPr>
            <a:endCxn id="54" idx="3"/>
          </p:cNvCxnSpPr>
          <p:nvPr/>
        </p:nvCxnSpPr>
        <p:spPr>
          <a:xfrm>
            <a:off x="8014447" y="2444330"/>
            <a:ext cx="769973" cy="13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8552329" y="2273185"/>
            <a:ext cx="874059" cy="278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817687" y="2098597"/>
            <a:ext cx="4908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yoga.g</a:t>
            </a:r>
            <a:endParaRPr lang="en-US" sz="800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9242906" y="1427075"/>
            <a:ext cx="6962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Payments Hells Angels</a:t>
            </a:r>
            <a:endParaRPr lang="en-US" sz="900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947" y="1533562"/>
            <a:ext cx="762616" cy="3060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426902" y="1481114"/>
            <a:ext cx="1459064" cy="5921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382671" y="1587083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INT.G.VIRGINA.KING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1298784" y="4222376"/>
            <a:ext cx="2044891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298784" y="4840941"/>
            <a:ext cx="2044891" cy="1089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510231" y="5380725"/>
            <a:ext cx="0" cy="5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402928" y="595141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1988</a:t>
            </a:r>
            <a:endParaRPr lang="en-US" sz="800" dirty="0"/>
          </a:p>
        </p:txBody>
      </p:sp>
      <p:cxnSp>
        <p:nvCxnSpPr>
          <p:cNvPr id="80" name="Straight Arrow Connector 79"/>
          <p:cNvCxnSpPr/>
          <p:nvPr/>
        </p:nvCxnSpPr>
        <p:spPr>
          <a:xfrm>
            <a:off x="2755504" y="5368839"/>
            <a:ext cx="0" cy="5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438038" y="59266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5266" y="4854954"/>
            <a:ext cx="1161812" cy="65000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415501" y="6166861"/>
            <a:ext cx="6962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Payments Hells Angels</a:t>
            </a:r>
            <a:endParaRPr lang="en-US" sz="900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42" y="6273348"/>
            <a:ext cx="762616" cy="30600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599497" y="6220900"/>
            <a:ext cx="1459064" cy="5921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2555266" y="6326869"/>
            <a:ext cx="2050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INT.G.VIRGINA.KING</a:t>
            </a:r>
            <a:endParaRPr lang="en-US" dirty="0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2892390" y="5782235"/>
            <a:ext cx="523111" cy="43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734043" y="4454755"/>
            <a:ext cx="11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PAYMENTS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1703667" y="4141570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§187.PREA</a:t>
            </a:r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4962350" y="4266933"/>
            <a:ext cx="2044891" cy="484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4962350" y="4885498"/>
            <a:ext cx="2044891" cy="1089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5173797" y="5425282"/>
            <a:ext cx="0" cy="5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6419070" y="5413396"/>
            <a:ext cx="0" cy="5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8832" y="4899511"/>
            <a:ext cx="1161812" cy="650000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5397609" y="4499312"/>
            <a:ext cx="118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PAYMENTS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5367233" y="4186127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§187.PREA</a:t>
            </a:r>
            <a:endParaRPr lang="en-US" dirty="0"/>
          </a:p>
        </p:txBody>
      </p:sp>
      <p:cxnSp>
        <p:nvCxnSpPr>
          <p:cNvPr id="98" name="Straight Arrow Connector 97"/>
          <p:cNvCxnSpPr/>
          <p:nvPr/>
        </p:nvCxnSpPr>
        <p:spPr>
          <a:xfrm>
            <a:off x="1320292" y="5380725"/>
            <a:ext cx="0" cy="561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064827" y="594229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1980</a:t>
            </a:r>
            <a:endParaRPr 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5048791" y="4202973"/>
            <a:ext cx="943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4582365" y="4141570"/>
            <a:ext cx="23399" cy="2131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572587" y="4158622"/>
            <a:ext cx="23399" cy="2131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28502" y="4095067"/>
            <a:ext cx="3263930" cy="2717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672091" y="4098631"/>
            <a:ext cx="2808771" cy="2717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707206" y="4104389"/>
            <a:ext cx="2808771" cy="2717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10562111" y="4150402"/>
            <a:ext cx="23399" cy="2131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624094" y="3075644"/>
            <a:ext cx="52770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45901" y="1936637"/>
            <a:ext cx="610167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84080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307863" y="988245"/>
            <a:ext cx="8130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202124"/>
                </a:solidFill>
                <a:latin typeface="Roboto"/>
              </a:rPr>
              <a:t>2017</a:t>
            </a:r>
          </a:p>
          <a:p>
            <a:r>
              <a:rPr lang="en-US" dirty="0">
                <a:solidFill>
                  <a:srgbClr val="202124"/>
                </a:solidFill>
                <a:latin typeface="Roboto"/>
              </a:rPr>
              <a:t>May </a:t>
            </a:r>
            <a:r>
              <a:rPr lang="en-US" dirty="0" smtClean="0">
                <a:solidFill>
                  <a:srgbClr val="202124"/>
                </a:solidFill>
                <a:latin typeface="Roboto"/>
              </a:rPr>
              <a:t>8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0502153" y="2182902"/>
            <a:ext cx="168984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MAINSTREET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502153" y="1191375"/>
            <a:ext cx="168354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KING.WEAPONS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6572" y="1956206"/>
            <a:ext cx="12473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07863" y="207136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1999</a:t>
            </a:r>
          </a:p>
          <a:p>
            <a:r>
              <a:rPr lang="en-US" dirty="0"/>
              <a:t>Feb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6572" y="2982497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819021" y="3901664"/>
            <a:ext cx="1426314" cy="30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SYMPHONY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825220" y="4250568"/>
            <a:ext cx="1439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</a:t>
            </a:r>
          </a:p>
          <a:p>
            <a:r>
              <a:rPr lang="en-US" dirty="0" smtClean="0"/>
              <a:t>AUSLAENDER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780" y="1072060"/>
            <a:ext cx="1613909" cy="84270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890780" y="988245"/>
            <a:ext cx="1806188" cy="9596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810589" y="978387"/>
            <a:ext cx="1708018" cy="9227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61465" y="1087826"/>
            <a:ext cx="3092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G.CPVA.§187.PREA </a:t>
            </a:r>
            <a:r>
              <a:rPr lang="en-US" strike="sngStrike" dirty="0" smtClean="0"/>
              <a:t>9 fiat </a:t>
            </a:r>
            <a:r>
              <a:rPr lang="en-US" strike="sngStrike" dirty="0" err="1" smtClean="0"/>
              <a:t>punto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780" y="2101956"/>
            <a:ext cx="1518322" cy="661726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843725" y="2007973"/>
            <a:ext cx="1708018" cy="9227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2060038" y="2101956"/>
            <a:ext cx="830742" cy="45027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J5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899377" y="1878937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10502153" y="2552234"/>
            <a:ext cx="1716419" cy="430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40" y="3066427"/>
            <a:ext cx="722054" cy="72205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437" y="2991315"/>
            <a:ext cx="1518322" cy="661726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765308" y="2992356"/>
            <a:ext cx="1708018" cy="9227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519" y="4439245"/>
            <a:ext cx="1188898" cy="66578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644" y="3986228"/>
            <a:ext cx="829855" cy="1172335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4102519" y="4312579"/>
            <a:ext cx="1433450" cy="1052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249" y="4035817"/>
            <a:ext cx="2015613" cy="105284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112114" y="4004688"/>
            <a:ext cx="1232780" cy="1199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>
            <a:off x="26572" y="3915111"/>
            <a:ext cx="12435252" cy="1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420740" y="3968816"/>
            <a:ext cx="869760" cy="12071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366345" y="3996578"/>
            <a:ext cx="2044318" cy="12071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4409102" y="4208929"/>
            <a:ext cx="882315" cy="949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5420739" y="4111603"/>
            <a:ext cx="533367" cy="925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6643529" y="4243196"/>
            <a:ext cx="1370918" cy="699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0819021" y="4814364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HOMICE:BILL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11578844" y="5038779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Electrik</a:t>
            </a:r>
            <a:r>
              <a:rPr lang="en-US" sz="800" strike="sngStrike" dirty="0" smtClean="0"/>
              <a:t> gas</a:t>
            </a:r>
          </a:p>
          <a:p>
            <a:r>
              <a:rPr lang="en-US" sz="800" strike="sngStrike" dirty="0" smtClean="0"/>
              <a:t>Auschwitz</a:t>
            </a:r>
            <a:endParaRPr lang="en-US" sz="800" strike="sngStrike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812020" y="3918350"/>
            <a:ext cx="1406045" cy="1415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0" name="Straight Connector 119"/>
          <p:cNvCxnSpPr/>
          <p:nvPr/>
        </p:nvCxnSpPr>
        <p:spPr>
          <a:xfrm flipH="1">
            <a:off x="0" y="5287822"/>
            <a:ext cx="1223158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10452082" y="1497808"/>
            <a:ext cx="1681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HOMCI:JESUE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susicde</a:t>
            </a:r>
            <a:r>
              <a:rPr lang="en-US" sz="800" strike="sngStrike" dirty="0" smtClean="0"/>
              <a:t>) black </a:t>
            </a:r>
            <a:r>
              <a:rPr lang="en-US" sz="800" strike="sngStrike" dirty="0" err="1" smtClean="0"/>
              <a:t>cealing</a:t>
            </a:r>
            <a:endParaRPr lang="en-US" sz="800" strike="sngStrike" dirty="0"/>
          </a:p>
        </p:txBody>
      </p:sp>
      <p:sp>
        <p:nvSpPr>
          <p:cNvPr id="124" name="TextBox 123"/>
          <p:cNvSpPr txBox="1"/>
          <p:nvPr/>
        </p:nvSpPr>
        <p:spPr>
          <a:xfrm>
            <a:off x="10696973" y="1391715"/>
            <a:ext cx="989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KING.HCOM:JOERG</a:t>
            </a:r>
            <a:endParaRPr lang="en-US" sz="800" dirty="0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33066" y="2982497"/>
            <a:ext cx="1223158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>
            <a:off x="167705" y="1947901"/>
            <a:ext cx="1223158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194500" y="3995748"/>
            <a:ext cx="11098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1999</a:t>
            </a:r>
          </a:p>
          <a:p>
            <a:r>
              <a:rPr lang="en-US" dirty="0" smtClean="0"/>
              <a:t>March</a:t>
            </a:r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2905437" y="5513294"/>
            <a:ext cx="1085618" cy="10085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2843725" y="5701553"/>
            <a:ext cx="1268389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835848" y="5494087"/>
            <a:ext cx="1232780" cy="1199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3227294" y="5701553"/>
            <a:ext cx="841334" cy="820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3054907" y="5540351"/>
            <a:ext cx="1515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</a:p>
          <a:p>
            <a:r>
              <a:rPr lang="en-US" dirty="0" smtClean="0"/>
              <a:t>VP GERMANY </a:t>
            </a:r>
          </a:p>
          <a:p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lee,bruce</a:t>
            </a:r>
            <a:endParaRPr lang="en-US" sz="800" strike="sngStrike" dirty="0"/>
          </a:p>
        </p:txBody>
      </p:sp>
      <p:sp>
        <p:nvSpPr>
          <p:cNvPr id="138" name="Rectangle 137"/>
          <p:cNvSpPr/>
          <p:nvPr/>
        </p:nvSpPr>
        <p:spPr>
          <a:xfrm>
            <a:off x="269824" y="5728152"/>
            <a:ext cx="10345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1999</a:t>
            </a:r>
          </a:p>
          <a:p>
            <a:r>
              <a:rPr lang="en-US" dirty="0"/>
              <a:t>March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4577048" y="5621156"/>
            <a:ext cx="2232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Sleeps with </a:t>
            </a:r>
            <a:r>
              <a:rPr lang="en-US" strike="sngStrike" dirty="0" err="1" smtClean="0"/>
              <a:t>girldfreind</a:t>
            </a:r>
            <a:r>
              <a:rPr lang="en-US" strike="sngStrike" dirty="0" smtClean="0"/>
              <a:t> in new bed </a:t>
            </a:r>
            <a:r>
              <a:rPr lang="en-US" dirty="0" smtClean="0"/>
              <a:t>IPX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Heioni</a:t>
            </a:r>
            <a:r>
              <a:rPr lang="en-US" sz="800" strike="sngStrike" dirty="0" smtClean="0"/>
              <a:t>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3061890" y="6289669"/>
            <a:ext cx="92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622840" y="5485319"/>
            <a:ext cx="1232780" cy="1199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2" name="Rectangle 141"/>
          <p:cNvSpPr/>
          <p:nvPr/>
        </p:nvSpPr>
        <p:spPr>
          <a:xfrm>
            <a:off x="10819021" y="5369028"/>
            <a:ext cx="1426314" cy="303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SYMPHONY</a:t>
            </a:r>
            <a:endParaRPr lang="en-US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803171" y="5365376"/>
            <a:ext cx="1406045" cy="1415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5293" y="3087470"/>
            <a:ext cx="995956" cy="717091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5365" y="3050855"/>
            <a:ext cx="995956" cy="717091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6643529" y="3200400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613455" y="3071278"/>
            <a:ext cx="791838" cy="8264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410758" y="3035223"/>
            <a:ext cx="1050889" cy="8264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255013" y="3053122"/>
            <a:ext cx="1050889" cy="8264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8408525" y="3367308"/>
            <a:ext cx="27831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WWI.CPV.MAINSTREET</a:t>
            </a:r>
          </a:p>
          <a:p>
            <a:r>
              <a:rPr lang="en-US" sz="800" strike="sngStrike" dirty="0" err="1" smtClean="0"/>
              <a:t>gehoh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dell.cletn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uhse</a:t>
            </a:r>
            <a:r>
              <a:rPr lang="en-US" sz="800" strike="sngStrike" dirty="0" smtClean="0"/>
              <a:t>)German </a:t>
            </a:r>
            <a:r>
              <a:rPr lang="en-US" sz="800" strike="sngStrike" dirty="0" err="1" smtClean="0"/>
              <a:t>Hardcord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Ponooeyr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Kiidipornto</a:t>
            </a:r>
            <a:endParaRPr lang="en-US" sz="800" strike="sngStrike" dirty="0"/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262014" y="3057500"/>
            <a:ext cx="1050889" cy="8264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458046" y="32397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cxnSp>
        <p:nvCxnSpPr>
          <p:cNvPr id="154" name="Straight Connector 153"/>
          <p:cNvCxnSpPr/>
          <p:nvPr/>
        </p:nvCxnSpPr>
        <p:spPr>
          <a:xfrm flipV="1">
            <a:off x="4819244" y="3200400"/>
            <a:ext cx="1303328" cy="567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4540764" y="3469505"/>
            <a:ext cx="955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Smiels</a:t>
            </a:r>
            <a:r>
              <a:rPr lang="en-US" sz="800" strike="sngStrike" dirty="0" smtClean="0"/>
              <a:t>: during photo then; </a:t>
            </a:r>
            <a:r>
              <a:rPr lang="en-US" sz="800" strike="sngStrike" dirty="0" err="1" smtClean="0"/>
              <a:t>bist</a:t>
            </a:r>
            <a:r>
              <a:rPr lang="en-US" sz="800" strike="sngStrike" dirty="0" smtClean="0"/>
              <a:t> du </a:t>
            </a:r>
            <a:r>
              <a:rPr lang="en-US" sz="800" strike="sngStrike" dirty="0" err="1" smtClean="0"/>
              <a:t>dum</a:t>
            </a:r>
            <a:endParaRPr lang="en-US" sz="800" strike="sngStrike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595116" y="3569733"/>
            <a:ext cx="825621" cy="3353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288071" y="307145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</a:t>
            </a:r>
          </a:p>
          <a:p>
            <a:endParaRPr lang="en-US" dirty="0"/>
          </a:p>
        </p:txBody>
      </p:sp>
      <p:sp>
        <p:nvSpPr>
          <p:cNvPr id="158" name="Oval 157"/>
          <p:cNvSpPr/>
          <p:nvPr/>
        </p:nvSpPr>
        <p:spPr>
          <a:xfrm>
            <a:off x="1669690" y="3077124"/>
            <a:ext cx="965086" cy="784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G</a:t>
            </a:r>
            <a:endParaRPr lang="en-US" sz="4000" dirty="0"/>
          </a:p>
        </p:txBody>
      </p:sp>
      <p:sp>
        <p:nvSpPr>
          <p:cNvPr id="159" name="TextBox 158"/>
          <p:cNvSpPr txBox="1"/>
          <p:nvPr/>
        </p:nvSpPr>
        <p:spPr>
          <a:xfrm>
            <a:off x="1385729" y="3562829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FBI:TERRORISM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52915" y="2100381"/>
            <a:ext cx="965086" cy="784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G</a:t>
            </a:r>
            <a:endParaRPr lang="en-US" sz="4000" dirty="0"/>
          </a:p>
        </p:txBody>
      </p:sp>
      <p:sp>
        <p:nvSpPr>
          <p:cNvPr id="161" name="TextBox 160"/>
          <p:cNvSpPr txBox="1"/>
          <p:nvPr/>
        </p:nvSpPr>
        <p:spPr>
          <a:xfrm>
            <a:off x="784900" y="2638751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FBI:TERRORISM</a:t>
            </a:r>
            <a:endParaRPr lang="en-US" dirty="0"/>
          </a:p>
        </p:txBody>
      </p:sp>
      <p:sp>
        <p:nvSpPr>
          <p:cNvPr id="162" name="Cube 161"/>
          <p:cNvSpPr/>
          <p:nvPr/>
        </p:nvSpPr>
        <p:spPr>
          <a:xfrm>
            <a:off x="1786330" y="2433607"/>
            <a:ext cx="829464" cy="3391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63" name="Cube 162"/>
          <p:cNvSpPr/>
          <p:nvPr/>
        </p:nvSpPr>
        <p:spPr>
          <a:xfrm>
            <a:off x="1090261" y="3164329"/>
            <a:ext cx="829464" cy="3391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64" name="TextBox 163"/>
          <p:cNvSpPr txBox="1"/>
          <p:nvPr/>
        </p:nvSpPr>
        <p:spPr>
          <a:xfrm>
            <a:off x="10452082" y="3101543"/>
            <a:ext cx="168984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MAINSTREET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90260" y="3037774"/>
            <a:ext cx="11174392" cy="8349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20906" y="3914556"/>
            <a:ext cx="11242332" cy="13344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H="1">
            <a:off x="142629" y="3899187"/>
            <a:ext cx="12231587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65" y="3968815"/>
            <a:ext cx="1207163" cy="1207163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5018448" y="2259356"/>
            <a:ext cx="3582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ATOMLCOK(FBI:WMD).CPVA </a:t>
            </a:r>
          </a:p>
          <a:p>
            <a:r>
              <a:rPr lang="en-US" dirty="0"/>
              <a:t> </a:t>
            </a:r>
            <a:r>
              <a:rPr lang="en-US" dirty="0" smtClean="0"/>
              <a:t> FBI:WMD for </a:t>
            </a:r>
            <a:r>
              <a:rPr lang="en-US" dirty="0" err="1" smtClean="0"/>
              <a:t>Afantistan</a:t>
            </a:r>
            <a:r>
              <a:rPr lang="en-US" dirty="0" smtClean="0"/>
              <a:t>  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joyti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joyti</a:t>
            </a:r>
            <a:endParaRPr lang="en-US" strike="sngStrike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60606" y="1993734"/>
            <a:ext cx="11231394" cy="9264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60606" y="949165"/>
            <a:ext cx="11205214" cy="9264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20906" y="5429779"/>
            <a:ext cx="11309984" cy="13453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288487" y="3323762"/>
            <a:ext cx="614655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NOV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280746" y="4296780"/>
            <a:ext cx="63991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320850" y="6048644"/>
            <a:ext cx="63991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300397" y="2350141"/>
            <a:ext cx="52770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310498" y="1317689"/>
            <a:ext cx="610167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974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1" y="1308893"/>
            <a:ext cx="285750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328" y="1308893"/>
            <a:ext cx="2847975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460" y="1308893"/>
            <a:ext cx="2226845" cy="15966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462" y="1308893"/>
            <a:ext cx="2226845" cy="1596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6" y="3205872"/>
            <a:ext cx="2226845" cy="15966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334" y="3205872"/>
            <a:ext cx="2226845" cy="15966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45" y="3205872"/>
            <a:ext cx="2226845" cy="159660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039" y="3205872"/>
            <a:ext cx="2226845" cy="15966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5" y="4946441"/>
            <a:ext cx="2226845" cy="1596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18" y="4946441"/>
            <a:ext cx="2226845" cy="159660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572" y="4946441"/>
            <a:ext cx="2226845" cy="15966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779" y="4930480"/>
            <a:ext cx="2857500" cy="1600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843" y="1595749"/>
            <a:ext cx="1822078" cy="104092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866269" y="1614685"/>
            <a:ext cx="1810651" cy="10219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25509" y="1856439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674" y="1678275"/>
            <a:ext cx="1899633" cy="103021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410859" y="2563128"/>
            <a:ext cx="1801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Morgan Freeman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903" y="2016669"/>
            <a:ext cx="966162" cy="6429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93" y="3060461"/>
            <a:ext cx="1839778" cy="103027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4193756" y="1678275"/>
            <a:ext cx="1466939" cy="958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15463" y="2310063"/>
            <a:ext cx="6459705" cy="2021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4" y="1911243"/>
            <a:ext cx="2105025" cy="21717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8675" y="4082943"/>
            <a:ext cx="586896" cy="78353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313" y="3468789"/>
            <a:ext cx="1158954" cy="649014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307975" y="1678275"/>
            <a:ext cx="2378826" cy="2796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18743" y="3436816"/>
            <a:ext cx="1255523" cy="6809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87668" y="1882139"/>
            <a:ext cx="2137636" cy="22008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371093" y="2016669"/>
            <a:ext cx="995184" cy="6429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3344779" y="3970421"/>
            <a:ext cx="1600200" cy="5042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40" idx="1"/>
            <a:endCxn id="40" idx="3"/>
          </p:cNvCxnSpPr>
          <p:nvPr/>
        </p:nvCxnSpPr>
        <p:spPr>
          <a:xfrm>
            <a:off x="3344779" y="4222566"/>
            <a:ext cx="160020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19221" y="3320715"/>
            <a:ext cx="935995" cy="142027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92" y="3432135"/>
            <a:ext cx="1810650" cy="120804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065482" y="3407180"/>
            <a:ext cx="1849960" cy="12245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365823" y="3801308"/>
            <a:ext cx="788385" cy="939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243133" y="3016753"/>
            <a:ext cx="1893968" cy="11254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1261307" y="3060461"/>
            <a:ext cx="512972" cy="74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21" y="5223942"/>
            <a:ext cx="876300" cy="876300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4584032" y="2041105"/>
            <a:ext cx="723147" cy="618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8962" y="5233167"/>
            <a:ext cx="1822078" cy="104092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110388" y="5252103"/>
            <a:ext cx="1810651" cy="10219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469628" y="549385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3649328" y="5390147"/>
            <a:ext cx="1127209" cy="883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!G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27" y="6158642"/>
            <a:ext cx="479514" cy="259409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4536781" y="6100242"/>
            <a:ext cx="770398" cy="3178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0" y="991922"/>
            <a:ext cx="12071444" cy="58091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926" y="4960540"/>
            <a:ext cx="705200" cy="50561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53" y="5045682"/>
            <a:ext cx="499381" cy="335351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325806" y="5043283"/>
            <a:ext cx="473411" cy="3583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010" y="5091562"/>
            <a:ext cx="295456" cy="29545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325806" y="5040991"/>
            <a:ext cx="477282" cy="2915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122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529" y="1212441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HOMICIDE:LUX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2925" y="165393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HOMICDIE:GHOST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2691" y="16568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1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5986" y="113092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" y="1066788"/>
            <a:ext cx="634302" cy="6343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89298" y="1086520"/>
            <a:ext cx="634302" cy="614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19" y="1086520"/>
            <a:ext cx="563596" cy="5233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32756" y="1701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96463" y="1163523"/>
            <a:ext cx="30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!HOMICIDE:LUX:STILLBORN[0]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49185" y="1370309"/>
            <a:ext cx="498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WAR.VIRGINIA.MARY.!HOMICIDE:LUX:STILLBORN[1]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57524" y="1066788"/>
            <a:ext cx="12879" cy="95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17" y="1743298"/>
            <a:ext cx="545519" cy="5455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26392" y="94470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013" y="2470283"/>
            <a:ext cx="1747295" cy="49688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887001" y="2168958"/>
            <a:ext cx="126061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20" y="2469912"/>
            <a:ext cx="330093" cy="4960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03812" y="29351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Title:angel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06310" y="2469062"/>
            <a:ext cx="2077387" cy="5554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822326" y="2597284"/>
            <a:ext cx="1441583" cy="1886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5575" y="2288104"/>
            <a:ext cx="12036425" cy="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" y="2288104"/>
            <a:ext cx="1079583" cy="107958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429365" y="270733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890" y="2481231"/>
            <a:ext cx="682495" cy="468428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5" y="3475893"/>
            <a:ext cx="398266" cy="598487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46247" y="3475232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20" y="3413051"/>
            <a:ext cx="371475" cy="37147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60375" y="3422146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371679" y="2707333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Take the house under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3439082" y="2346113"/>
            <a:ext cx="215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TRANSLATE{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 1:1 </a:t>
            </a:r>
            <a:r>
              <a:rPr lang="en-US" sz="800" strike="sngStrike" dirty="0" err="1" smtClean="0"/>
              <a:t>mohter</a:t>
            </a:r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81" y="4929761"/>
            <a:ext cx="398266" cy="598487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95853" y="4929100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26" y="4866919"/>
            <a:ext cx="371475" cy="371475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09981" y="4876014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50117" y="259728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6602691" y="2346113"/>
            <a:ext cx="1147426" cy="3612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6858000" y="2477999"/>
            <a:ext cx="1118937" cy="317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695214" y="2477998"/>
            <a:ext cx="1749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Thoms</a:t>
            </a:r>
            <a:r>
              <a:rPr lang="en-US" dirty="0" smtClean="0"/>
              <a:t>-is-</a:t>
            </a:r>
            <a:r>
              <a:rPr lang="en-US" dirty="0" err="1" smtClean="0"/>
              <a:t>dietsr</a:t>
            </a:r>
            <a:r>
              <a:rPr lang="en-US" dirty="0" smtClean="0"/>
              <a:t>; </a:t>
            </a: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11273589" y="2444512"/>
            <a:ext cx="553453" cy="50010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C5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9664189" y="2766920"/>
            <a:ext cx="1554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webmaster@cola5.de</a:t>
            </a:r>
            <a:endParaRPr lang="en-US" sz="1200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39981" y="3334817"/>
            <a:ext cx="502579" cy="73153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814" y="3304432"/>
            <a:ext cx="585175" cy="89062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0206294" y="3150544"/>
            <a:ext cx="1167402" cy="1144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406813" y="3301904"/>
            <a:ext cx="551341" cy="8050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0991989" y="2477999"/>
            <a:ext cx="967400" cy="64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692060" y="4164277"/>
            <a:ext cx="73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endParaRPr lang="en-US" dirty="0"/>
          </a:p>
        </p:txBody>
      </p:sp>
      <p:sp>
        <p:nvSpPr>
          <p:cNvPr id="114" name="Oval 113"/>
          <p:cNvSpPr/>
          <p:nvPr/>
        </p:nvSpPr>
        <p:spPr>
          <a:xfrm>
            <a:off x="11285620" y="4021027"/>
            <a:ext cx="553453" cy="50010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J5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10166763" y="4164277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11071267" y="3999277"/>
            <a:ext cx="967400" cy="64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9664189" y="4074380"/>
            <a:ext cx="2295200" cy="3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9584740" y="3071253"/>
            <a:ext cx="2295200" cy="32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717849" y="4132436"/>
            <a:ext cx="2187880" cy="5916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724670" y="3154292"/>
            <a:ext cx="2187880" cy="8628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643982" y="2331659"/>
            <a:ext cx="2235958" cy="689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906" y="2689364"/>
            <a:ext cx="420360" cy="631688"/>
          </a:xfrm>
          <a:prstGeom prst="rect">
            <a:avLst/>
          </a:prstGeom>
        </p:spPr>
      </p:pic>
      <p:sp>
        <p:nvSpPr>
          <p:cNvPr id="125" name="Rectangle 12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974865" y="2681224"/>
            <a:ext cx="2438487" cy="689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4535009" y="2847330"/>
            <a:ext cx="2045369" cy="223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875" y="3528576"/>
            <a:ext cx="873883" cy="7060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403" y="3613453"/>
            <a:ext cx="856074" cy="58756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2832756" y="3528576"/>
            <a:ext cx="893721" cy="791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662013" y="3413051"/>
            <a:ext cx="992023" cy="1015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1937" y="3620113"/>
            <a:ext cx="3466667" cy="695238"/>
          </a:xfrm>
          <a:prstGeom prst="rect">
            <a:avLst/>
          </a:prstGeom>
        </p:spPr>
      </p:pic>
      <p:cxnSp>
        <p:nvCxnSpPr>
          <p:cNvPr id="39" name="Straight Arrow Connector 38"/>
          <p:cNvCxnSpPr>
            <a:stCxn id="24" idx="2"/>
          </p:cNvCxnSpPr>
          <p:nvPr/>
        </p:nvCxnSpPr>
        <p:spPr>
          <a:xfrm flipV="1">
            <a:off x="2137817" y="4017102"/>
            <a:ext cx="2233862" cy="21757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089" y="3795917"/>
            <a:ext cx="496900" cy="341046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4969042" y="3620113"/>
            <a:ext cx="225066" cy="2871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4894682" y="3819614"/>
            <a:ext cx="277500" cy="375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775041" y="3326380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5am</a:t>
            </a:r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750580" y="3600699"/>
            <a:ext cx="882582" cy="6339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863963" y="3609031"/>
            <a:ext cx="882582" cy="6339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859271" y="3569821"/>
            <a:ext cx="3738247" cy="7455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99030" y="3516201"/>
            <a:ext cx="633461" cy="22198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1822326" y="3749743"/>
            <a:ext cx="607039" cy="382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45004" y="4174157"/>
            <a:ext cx="650470" cy="566150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3534428" y="4183463"/>
            <a:ext cx="2206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Take the house under</a:t>
            </a:r>
            <a:endParaRPr lang="en-US" strike="sngStrike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55" y="4165494"/>
            <a:ext cx="420360" cy="631688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137614" y="4157354"/>
            <a:ext cx="2438487" cy="689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3697758" y="4323460"/>
            <a:ext cx="2045369" cy="223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232491" y="4066349"/>
            <a:ext cx="905123" cy="574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339295" y="4177745"/>
            <a:ext cx="701776" cy="689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303812" y="4295274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44251" y="3406050"/>
            <a:ext cx="8029376" cy="13669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339295" y="5775158"/>
            <a:ext cx="116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Unterhaus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697758" y="5112408"/>
            <a:ext cx="48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sax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1593138" y="4871963"/>
            <a:ext cx="8550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HOMICEI:KYSTAL:HOMCIE:JESUS </a:t>
            </a:r>
            <a:r>
              <a:rPr lang="en-US" dirty="0" err="1" smtClean="0"/>
              <a:t>krirst</a:t>
            </a:r>
            <a:r>
              <a:rPr lang="en-US" dirty="0" smtClean="0"/>
              <a:t> sax heart IPX TIMOMYE hear HOCMI:EJSJE(</a:t>
            </a:r>
            <a:r>
              <a:rPr lang="en-US" dirty="0" err="1" smtClean="0"/>
              <a:t>joehsue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180070" y="5775158"/>
            <a:ext cx="2818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Relatioship</a:t>
            </a:r>
            <a:r>
              <a:rPr lang="en-US" dirty="0" smtClean="0"/>
              <a:t> to Chantal </a:t>
            </a:r>
            <a:r>
              <a:rPr lang="en-US" dirty="0" err="1" smtClean="0"/>
              <a:t>sayah</a:t>
            </a:r>
            <a:endParaRPr lang="en-US" dirty="0"/>
          </a:p>
        </p:txBody>
      </p:sp>
      <p:sp>
        <p:nvSpPr>
          <p:cNvPr id="72" name="Heart 71"/>
          <p:cNvSpPr/>
          <p:nvPr/>
        </p:nvSpPr>
        <p:spPr>
          <a:xfrm>
            <a:off x="7315200" y="5297074"/>
            <a:ext cx="795753" cy="935284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36" y="5470793"/>
            <a:ext cx="903792" cy="535466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8295636" y="5470793"/>
            <a:ext cx="903792" cy="845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589" y="5001285"/>
            <a:ext cx="1403253" cy="140325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4623" y="5808519"/>
            <a:ext cx="1009747" cy="67194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28" y="5959824"/>
            <a:ext cx="847932" cy="847932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557666" y="4901126"/>
            <a:ext cx="508473" cy="707886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G</a:t>
            </a:r>
            <a:endParaRPr lang="en-US" sz="4000" dirty="0">
              <a:solidFill>
                <a:schemeClr val="bg1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>
            <a:off x="307975" y="4788953"/>
            <a:ext cx="1188991" cy="1019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338518" y="5203509"/>
            <a:ext cx="776011" cy="1703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152990" y="5249549"/>
            <a:ext cx="2082781" cy="1703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315790" y="5203509"/>
            <a:ext cx="776011" cy="1703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314711" y="5226813"/>
            <a:ext cx="951237" cy="1703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194108" y="6404538"/>
            <a:ext cx="3955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GERMANY.MAINSTERTE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marco</a:t>
            </a:r>
            <a:r>
              <a:rPr lang="en-US" strike="sngStrike" dirty="0" smtClean="0"/>
              <a:t>) visits</a:t>
            </a:r>
            <a:endParaRPr lang="en-US" strike="sngStrike" dirty="0"/>
          </a:p>
        </p:txBody>
      </p:sp>
      <p:sp>
        <p:nvSpPr>
          <p:cNvPr id="91" name="TextBox 90"/>
          <p:cNvSpPr txBox="1"/>
          <p:nvPr/>
        </p:nvSpPr>
        <p:spPr>
          <a:xfrm>
            <a:off x="11296381" y="5393249"/>
            <a:ext cx="14144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Empyt</a:t>
            </a:r>
            <a:r>
              <a:rPr lang="en-US" strike="sngStrike" dirty="0" smtClean="0"/>
              <a:t> box,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adapters</a:t>
            </a:r>
            <a:endParaRPr lang="en-US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142892" y="6307006"/>
            <a:ext cx="5558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FBI:WMD(!media </a:t>
            </a:r>
            <a:r>
              <a:rPr lang="en-US" dirty="0" err="1" smtClean="0"/>
              <a:t>plex.blinkilights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WAR IN VIETNAME ( </a:t>
            </a:r>
            <a:r>
              <a:rPr lang="en-US" dirty="0" err="1" smtClean="0"/>
              <a:t>ddr</a:t>
            </a:r>
            <a:r>
              <a:rPr lang="en-US" dirty="0" smtClean="0"/>
              <a:t> ram, </a:t>
            </a:r>
            <a:r>
              <a:rPr lang="en-US" dirty="0" err="1" smtClean="0"/>
              <a:t>infignrion</a:t>
            </a:r>
            <a:r>
              <a:rPr lang="en-US" dirty="0" smtClean="0"/>
              <a:t> </a:t>
            </a:r>
            <a:r>
              <a:rPr lang="en-US" dirty="0" err="1" smtClean="0"/>
              <a:t>angela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1822326" y="55282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</a:t>
            </a:r>
            <a:endParaRPr lang="en-US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48386" y="5342010"/>
            <a:ext cx="723396" cy="408393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25" y="5382450"/>
            <a:ext cx="210346" cy="337504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2654508" y="5387031"/>
            <a:ext cx="1221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 will pay </a:t>
            </a:r>
            <a:r>
              <a:rPr lang="en-US" sz="800" strike="sngStrike" dirty="0" err="1" smtClean="0"/>
              <a:t>yout</a:t>
            </a:r>
            <a:r>
              <a:rPr lang="en-US" sz="800" strike="sngStrike" dirty="0" smtClean="0"/>
              <a:t> (Auschwitz)gas bill we are leaving to </a:t>
            </a:r>
            <a:r>
              <a:rPr lang="en-US" sz="800" strike="sngStrike" dirty="0" err="1" smtClean="0"/>
              <a:t>america</a:t>
            </a:r>
            <a:endParaRPr lang="en-US" sz="800" strike="sngStrike" dirty="0"/>
          </a:p>
        </p:txBody>
      </p:sp>
      <p:cxnSp>
        <p:nvCxnSpPr>
          <p:cNvPr id="136" name="Straight Arrow Connector 135"/>
          <p:cNvCxnSpPr/>
          <p:nvPr/>
        </p:nvCxnSpPr>
        <p:spPr>
          <a:xfrm flipH="1">
            <a:off x="2857524" y="5470793"/>
            <a:ext cx="627975" cy="1470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737960" y="5363297"/>
            <a:ext cx="951237" cy="4327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8" name="Straight Connector 137"/>
          <p:cNvCxnSpPr>
            <a:stCxn id="166" idx="2"/>
          </p:cNvCxnSpPr>
          <p:nvPr/>
        </p:nvCxnSpPr>
        <p:spPr>
          <a:xfrm flipH="1" flipV="1">
            <a:off x="2832756" y="5393249"/>
            <a:ext cx="380822" cy="40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71" idx="1"/>
            <a:endCxn id="71" idx="3"/>
          </p:cNvCxnSpPr>
          <p:nvPr/>
        </p:nvCxnSpPr>
        <p:spPr>
          <a:xfrm>
            <a:off x="4180070" y="5959824"/>
            <a:ext cx="2818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 flipV="1">
            <a:off x="2475069" y="5920680"/>
            <a:ext cx="1173213" cy="85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4720442" y="5062899"/>
            <a:ext cx="1396756" cy="49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>
            <a:stCxn id="68" idx="1"/>
          </p:cNvCxnSpPr>
          <p:nvPr/>
        </p:nvCxnSpPr>
        <p:spPr>
          <a:xfrm flipV="1">
            <a:off x="3697758" y="5266730"/>
            <a:ext cx="730508" cy="30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4674241" y="4757082"/>
            <a:ext cx="20719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LARRY.</a:t>
            </a:r>
            <a:r>
              <a:rPr lang="en-US" sz="1400" strike="sngStrike" dirty="0" err="1" smtClean="0"/>
              <a:t>Miami</a:t>
            </a:r>
            <a:r>
              <a:rPr lang="en-US" sz="1400" strike="sngStrike" dirty="0" smtClean="0"/>
              <a:t> </a:t>
            </a:r>
            <a:r>
              <a:rPr lang="en-US" sz="1400" strike="sngStrike" dirty="0" err="1" smtClean="0"/>
              <a:t>platja</a:t>
            </a:r>
            <a:r>
              <a:rPr lang="en-US" sz="1400" strike="sngStrike" dirty="0" smtClean="0"/>
              <a:t>, Spain</a:t>
            </a:r>
            <a:endParaRPr lang="en-US" sz="1400" strike="sngStrike" dirty="0"/>
          </a:p>
        </p:txBody>
      </p:sp>
      <p:sp>
        <p:nvSpPr>
          <p:cNvPr id="167" name="TextBox 166"/>
          <p:cNvSpPr txBox="1"/>
          <p:nvPr/>
        </p:nvSpPr>
        <p:spPr>
          <a:xfrm>
            <a:off x="4643238" y="5058816"/>
            <a:ext cx="3054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VIRING.MARY.St</a:t>
            </a:r>
            <a:r>
              <a:rPr lang="en-US" dirty="0" smtClean="0"/>
              <a:t>. </a:t>
            </a:r>
            <a:r>
              <a:rPr lang="en-US" sz="800" strike="sngStrike" dirty="0" err="1" smtClean="0"/>
              <a:t>Margin.anglea.flea</a:t>
            </a:r>
            <a:r>
              <a:rPr lang="en-US" sz="800" strike="sngStrike" dirty="0" smtClean="0"/>
              <a:t>[]</a:t>
            </a:r>
            <a:r>
              <a:rPr lang="en-US" sz="800" strike="sngStrike" dirty="0" err="1" smtClean="0"/>
              <a:t>boyfreind</a:t>
            </a:r>
            <a:endParaRPr lang="en-US" sz="800" strike="sngStrike" dirty="0"/>
          </a:p>
        </p:txBody>
      </p:sp>
      <p:pic>
        <p:nvPicPr>
          <p:cNvPr id="168" name="Picture 16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57441" y="5150133"/>
            <a:ext cx="301869" cy="226110"/>
          </a:xfrm>
          <a:prstGeom prst="rect">
            <a:avLst/>
          </a:prstGeom>
        </p:spPr>
      </p:pic>
      <p:cxnSp>
        <p:nvCxnSpPr>
          <p:cNvPr id="170" name="Straight Connector 169"/>
          <p:cNvCxnSpPr/>
          <p:nvPr/>
        </p:nvCxnSpPr>
        <p:spPr>
          <a:xfrm flipV="1">
            <a:off x="3753714" y="5403811"/>
            <a:ext cx="899946" cy="576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025699" y="5119828"/>
            <a:ext cx="299433" cy="3083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 flipV="1">
            <a:off x="9403477" y="5329254"/>
            <a:ext cx="1523522" cy="1285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1202028" y="4563842"/>
            <a:ext cx="9846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PENATAGON.</a:t>
            </a:r>
            <a:r>
              <a:rPr lang="en-US" strike="sngStrike" dirty="0" err="1" smtClean="0"/>
              <a:t>emea.basf:</a:t>
            </a:r>
            <a:r>
              <a:rPr lang="en-US" dirty="0" err="1" smtClean="0"/>
              <a:t>HOCEMI:IS_A-BELL.!LINOCLE</a:t>
            </a:r>
            <a:r>
              <a:rPr lang="en-US" dirty="0" smtClean="0"/>
              <a:t> </a:t>
            </a:r>
            <a:r>
              <a:rPr lang="en-US" dirty="0" err="1" smtClean="0"/>
              <a:t>maping</a:t>
            </a:r>
            <a:r>
              <a:rPr lang="en-US" dirty="0" smtClean="0"/>
              <a:t> to </a:t>
            </a:r>
            <a:r>
              <a:rPr lang="en-US" dirty="0" err="1" smtClean="0"/>
              <a:t>bejamn</a:t>
            </a:r>
            <a:r>
              <a:rPr lang="en-US" dirty="0" smtClean="0"/>
              <a:t> franklin with </a:t>
            </a:r>
            <a:r>
              <a:rPr lang="en-US" dirty="0" err="1" smtClean="0"/>
              <a:t>ghost.VIRIGN.</a:t>
            </a:r>
            <a:r>
              <a:rPr lang="en-US" sz="800" strike="sngStrike" dirty="0" err="1" smtClean="0"/>
              <a:t>ibm.z</a:t>
            </a:r>
            <a:r>
              <a:rPr lang="en-US" sz="800" strike="sngStrike" dirty="0" smtClean="0"/>
              <a:t>/OS</a:t>
            </a:r>
            <a:endParaRPr lang="en-US" sz="800" strike="sngStrike" dirty="0"/>
          </a:p>
        </p:txBody>
      </p:sp>
      <p:cxnSp>
        <p:nvCxnSpPr>
          <p:cNvPr id="176" name="Straight Connector 175"/>
          <p:cNvCxnSpPr/>
          <p:nvPr/>
        </p:nvCxnSpPr>
        <p:spPr>
          <a:xfrm>
            <a:off x="481994" y="4641198"/>
            <a:ext cx="11613284" cy="531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458621" y="3257714"/>
            <a:ext cx="9050077" cy="6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7417468" y="5633767"/>
            <a:ext cx="3352761" cy="50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/>
          <p:nvPr/>
        </p:nvCxnSpPr>
        <p:spPr>
          <a:xfrm flipV="1">
            <a:off x="1643424" y="6480460"/>
            <a:ext cx="2574662" cy="108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0538" y="4701045"/>
            <a:ext cx="12073831" cy="21724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55575" y="3299857"/>
            <a:ext cx="12073831" cy="21724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8168" y="2322266"/>
            <a:ext cx="12073831" cy="9365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886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31" y="1950981"/>
            <a:ext cx="3361767" cy="23073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44" y="1311254"/>
            <a:ext cx="3523055" cy="35230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91930" y="4800600"/>
            <a:ext cx="11235111" cy="14678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1"/>
            <a:endCxn id="11" idx="3"/>
          </p:cNvCxnSpPr>
          <p:nvPr/>
        </p:nvCxnSpPr>
        <p:spPr>
          <a:xfrm>
            <a:off x="591930" y="5534526"/>
            <a:ext cx="11235111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01795" y="4464977"/>
            <a:ext cx="160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 CLOCK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6462" y="1950981"/>
            <a:ext cx="3887674" cy="21812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156453" y="986130"/>
            <a:ext cx="143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TOP SECRECT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796459" y="1950981"/>
            <a:ext cx="3887675" cy="21037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63618" y="1165586"/>
            <a:ext cx="35205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2006	INTENET(</a:t>
            </a:r>
            <a:r>
              <a:rPr lang="en-US" sz="800" dirty="0" err="1" smtClean="0"/>
              <a:t>webster</a:t>
            </a:r>
            <a:r>
              <a:rPr lang="en-US" sz="800" dirty="0" smtClean="0"/>
              <a:t>)   </a:t>
            </a:r>
            <a:r>
              <a:rPr lang="en-US" sz="800" dirty="0" err="1" smtClean="0"/>
              <a:t>Lockeheed</a:t>
            </a:r>
            <a:endParaRPr lang="en-US" sz="800" dirty="0" smtClean="0"/>
          </a:p>
          <a:p>
            <a:r>
              <a:rPr lang="en-US" sz="800" dirty="0" smtClean="0"/>
              <a:t>	Status: Top </a:t>
            </a:r>
            <a:r>
              <a:rPr lang="en-US" sz="800" dirty="0" err="1" smtClean="0"/>
              <a:t>Secreet</a:t>
            </a:r>
            <a:endParaRPr lang="en-US" sz="800" dirty="0" smtClean="0"/>
          </a:p>
          <a:p>
            <a:r>
              <a:rPr lang="en-US" sz="800" dirty="0" smtClean="0"/>
              <a:t>2009 EXIT	Lockheed, Cuban-American</a:t>
            </a:r>
          </a:p>
          <a:p>
            <a:r>
              <a:rPr lang="en-US" sz="800" dirty="0" smtClean="0"/>
              <a:t>		Lockheed, </a:t>
            </a:r>
            <a:r>
              <a:rPr lang="en-US" sz="800" dirty="0" err="1" smtClean="0"/>
              <a:t>Employement</a:t>
            </a:r>
            <a:r>
              <a:rPr lang="en-US" sz="800" dirty="0" smtClean="0"/>
              <a:t> Document</a:t>
            </a:r>
          </a:p>
          <a:p>
            <a:r>
              <a:rPr lang="en-US" sz="800" dirty="0" smtClean="0"/>
              <a:t>20010 ENTRY</a:t>
            </a:r>
            <a:endParaRPr lang="en-US" sz="800" dirty="0"/>
          </a:p>
        </p:txBody>
      </p:sp>
      <p:sp>
        <p:nvSpPr>
          <p:cNvPr id="21" name="Rectangle 20"/>
          <p:cNvSpPr/>
          <p:nvPr/>
        </p:nvSpPr>
        <p:spPr>
          <a:xfrm>
            <a:off x="10587789" y="1271332"/>
            <a:ext cx="1604211" cy="51183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JOSHUE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108588" y="1514477"/>
            <a:ext cx="1630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Id: </a:t>
            </a:r>
            <a:r>
              <a:rPr lang="en-US" sz="800" strike="sngStrike" dirty="0" err="1" smtClean="0"/>
              <a:t>joshu,Lociehee:esmae:bofreind</a:t>
            </a:r>
            <a:endParaRPr lang="en-US" sz="800" strike="sngStrik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796458" y="1249211"/>
            <a:ext cx="2826886" cy="5339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91131" y="1086101"/>
            <a:ext cx="2932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FORT KNOX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equnox</a:t>
            </a:r>
            <a:r>
              <a:rPr lang="en-US" sz="800" strike="sngStrike" dirty="0" smtClean="0"/>
              <a:t>),</a:t>
            </a:r>
            <a:r>
              <a:rPr lang="en-US" sz="800" dirty="0" smtClean="0"/>
              <a:t> IPX DEPEMT HEALTH AND HUMAN SERVICES</a:t>
            </a:r>
            <a:endParaRPr lang="en-US" sz="800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470232" y="1211961"/>
            <a:ext cx="0" cy="73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121141" y="1008592"/>
            <a:ext cx="1088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LEVEL: CPVA 0.01 fine</a:t>
            </a:r>
            <a:endParaRPr lang="en-US" sz="8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289758" y="1008592"/>
            <a:ext cx="818830" cy="168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6061" y="907968"/>
            <a:ext cx="12152510" cy="59500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350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956529" y="1212441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HOMICIDE:LUX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632925" y="165393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HOMICDIE:GHOST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58541" y="1670839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45986" y="113092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" y="1066788"/>
            <a:ext cx="634302" cy="63430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89298" y="1086520"/>
            <a:ext cx="634302" cy="614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19" y="1086520"/>
            <a:ext cx="563596" cy="523339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832756" y="1701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96463" y="1163523"/>
            <a:ext cx="30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!HOMICIDE:LUX:STILLBORN[0]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526392" y="1333994"/>
            <a:ext cx="498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WAR.VIRGINIA.MARY.!HOMICIDE:LUX:STILLBORN[1]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2857524" y="1066788"/>
            <a:ext cx="12879" cy="95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17" y="1743298"/>
            <a:ext cx="545519" cy="54551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526392" y="94470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155575" y="2288104"/>
            <a:ext cx="12036425" cy="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099" y="2733015"/>
            <a:ext cx="577090" cy="92075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239419" y="2714563"/>
            <a:ext cx="599410" cy="10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990" y="4961541"/>
            <a:ext cx="1518857" cy="101073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668" y="4958433"/>
            <a:ext cx="606476" cy="90312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557" y="4983730"/>
            <a:ext cx="606476" cy="903122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388676" y="5153294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Floor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34" y="4973699"/>
            <a:ext cx="577090" cy="9207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577854" y="4955247"/>
            <a:ext cx="599410" cy="10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61158" y="504772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5505" y="4983730"/>
            <a:ext cx="959842" cy="411361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6700325" y="4823094"/>
            <a:ext cx="535463" cy="11482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067996" y="4955246"/>
            <a:ext cx="599410" cy="10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789877" y="4955246"/>
            <a:ext cx="599410" cy="10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86" y="4841475"/>
            <a:ext cx="382158" cy="380459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978444" y="4827201"/>
            <a:ext cx="420589" cy="394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3192336" y="4823094"/>
            <a:ext cx="1831973" cy="138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336182" y="4983730"/>
            <a:ext cx="1596329" cy="10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3518708" y="5153294"/>
            <a:ext cx="1124785" cy="733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4371908" y="6575694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9412" y="6308223"/>
            <a:ext cx="1533099" cy="307462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399411" y="6267252"/>
            <a:ext cx="1533099" cy="3852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98724" y="4032804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WWI.KING</a:t>
            </a:r>
            <a:r>
              <a:rPr lang="en-US" sz="800" strike="sngStrike" dirty="0" smtClean="0"/>
              <a:t>(5.0)</a:t>
            </a:r>
            <a:endParaRPr lang="en-US" sz="800" strike="sngStrike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344" y="4096998"/>
            <a:ext cx="440176" cy="292917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096304" y="4257011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Gets up at king</a:t>
            </a:r>
            <a:endParaRPr lang="en-US" sz="800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1096304" y="4364733"/>
            <a:ext cx="1189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Trained </a:t>
            </a:r>
            <a:r>
              <a:rPr lang="en-US" sz="800" strike="sngStrike" dirty="0" err="1" smtClean="0"/>
              <a:t>streetkrimfither</a:t>
            </a:r>
            <a:endParaRPr lang="en-US" sz="800" strike="sngStrike" dirty="0"/>
          </a:p>
        </p:txBody>
      </p:sp>
      <p:sp>
        <p:nvSpPr>
          <p:cNvPr id="97" name="TextBox 96"/>
          <p:cNvSpPr txBox="1"/>
          <p:nvPr/>
        </p:nvSpPr>
        <p:spPr>
          <a:xfrm>
            <a:off x="1242978" y="4494330"/>
            <a:ext cx="5132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9:53AM</a:t>
            </a:r>
            <a:endParaRPr lang="en-US" sz="800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90381" y="4311298"/>
            <a:ext cx="977599" cy="2688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7730" y="48348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77003" y="275938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</a:p>
          <a:p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129003" y="4096998"/>
            <a:ext cx="120629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12752" y="2521824"/>
            <a:ext cx="62607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My coat</a:t>
            </a:r>
            <a:endParaRPr lang="en-US" sz="800" strike="sngStrike" dirty="0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3390756" y="2765420"/>
            <a:ext cx="363153" cy="834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277864" y="4142326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z="800" strike="sngStrike" dirty="0" err="1" smtClean="0"/>
              <a:t>jacklin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broher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; </a:t>
            </a:r>
            <a:r>
              <a:rPr lang="en-US" sz="800" strike="sngStrike" dirty="0" err="1" smtClean="0"/>
              <a:t>anglea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2270884" y="4126632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1753933" y="6095742"/>
            <a:ext cx="11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Basement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2870403" y="4580177"/>
            <a:ext cx="5801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,3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err="1" smtClean="0"/>
              <a:t>floro</a:t>
            </a:r>
            <a:r>
              <a:rPr lang="en-US" dirty="0" smtClean="0"/>
              <a:t> Mother Theater IPX MAINSTERET(HOLLYWOOD)</a:t>
            </a:r>
            <a:endParaRPr lang="en-US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368" y="4471079"/>
            <a:ext cx="564871" cy="564871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flipV="1">
            <a:off x="3518707" y="4764843"/>
            <a:ext cx="2252233" cy="58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321546" y="4307752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unknon</a:t>
            </a:r>
            <a:endParaRPr lang="en-US" strike="sngStrike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79721" y="4107939"/>
            <a:ext cx="11233888" cy="27371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965862" y="2224280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z="800" strike="sngStrike" dirty="0" err="1" smtClean="0"/>
              <a:t>jacklin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broher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; </a:t>
            </a:r>
            <a:r>
              <a:rPr lang="en-US" sz="800" strike="sngStrike" dirty="0" err="1" smtClean="0"/>
              <a:t>anglea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8249" y="2739765"/>
            <a:ext cx="1533099" cy="307462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228248" y="2698794"/>
            <a:ext cx="1533099" cy="3852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2582770" y="2527284"/>
            <a:ext cx="11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Basement</a:t>
            </a:r>
            <a:endParaRPr lang="en-US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456" y="3069467"/>
            <a:ext cx="1518857" cy="101073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2258142" y="3261220"/>
            <a:ext cx="14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Ground Floor</a:t>
            </a:r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205648" y="3091656"/>
            <a:ext cx="1596329" cy="10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4388174" y="3261220"/>
            <a:ext cx="1124785" cy="733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69005" y="2313925"/>
            <a:ext cx="11182420" cy="17079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64607" y="1985701"/>
            <a:ext cx="258528" cy="258528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>
            <a:off x="9118172" y="1931127"/>
            <a:ext cx="331055" cy="3842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9283700" y="1901053"/>
            <a:ext cx="5284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HOMCIDIE:TRANVESTITE:HOMCE:JESUE</a:t>
            </a:r>
            <a:r>
              <a:rPr lang="en-US" sz="800" strike="sngStrike" dirty="0" smtClean="0"/>
              <a:t>(suicide)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dieter </a:t>
            </a:r>
            <a:r>
              <a:rPr lang="en-US" sz="800" strike="sngStrike" dirty="0" err="1" smtClean="0"/>
              <a:t>zetche.anglaea</a:t>
            </a:r>
            <a:endParaRPr lang="en-US" sz="800" strike="sngStrike" dirty="0"/>
          </a:p>
        </p:txBody>
      </p:sp>
      <p:sp>
        <p:nvSpPr>
          <p:cNvPr id="128" name="TextBox 127"/>
          <p:cNvSpPr txBox="1"/>
          <p:nvPr/>
        </p:nvSpPr>
        <p:spPr>
          <a:xfrm>
            <a:off x="9508698" y="1767520"/>
            <a:ext cx="7171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Benjamin </a:t>
            </a:r>
            <a:r>
              <a:rPr lang="en-US" dirty="0" err="1" smtClean="0"/>
              <a:t>Brusni</a:t>
            </a:r>
            <a:r>
              <a:rPr lang="en-US" dirty="0" smtClean="0"/>
              <a:t> wears </a:t>
            </a:r>
            <a:r>
              <a:rPr lang="en-US" dirty="0" err="1" smtClean="0"/>
              <a:t>muste</a:t>
            </a:r>
            <a:r>
              <a:rPr lang="en-US" dirty="0" smtClean="0"/>
              <a:t> for Kaiser </a:t>
            </a:r>
            <a:r>
              <a:rPr lang="en-US" dirty="0" err="1" smtClean="0"/>
              <a:t>wilhel</a:t>
            </a:r>
            <a:r>
              <a:rPr lang="en-US" dirty="0" smtClean="0"/>
              <a:t> GHPCE:BENJAMIN FRANLYN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4726" y="3084085"/>
            <a:ext cx="536557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JAN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6800" y="5104091"/>
            <a:ext cx="52770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FEB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6953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44" y="5550792"/>
            <a:ext cx="462748" cy="6177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3550" y="1022627"/>
            <a:ext cx="6564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LEVEL: </a:t>
            </a:r>
            <a:r>
              <a:rPr lang="en-US" dirty="0" smtClean="0"/>
              <a:t>GHOST:BENJAMIN </a:t>
            </a:r>
            <a:r>
              <a:rPr lang="en-US" dirty="0" err="1" smtClean="0"/>
              <a:t>FRANLYN.</a:t>
            </a:r>
            <a:r>
              <a:rPr lang="en-US" sz="800" strike="sngStrike" dirty="0" err="1" smtClean="0"/>
              <a:t>marx</a:t>
            </a:r>
            <a:r>
              <a:rPr lang="en-US" dirty="0" smtClean="0"/>
              <a:t>		G.CPVA.§187.PREA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463550" y="2097325"/>
            <a:ext cx="1126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03" y="966786"/>
            <a:ext cx="578247" cy="4237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7250" y="1022627"/>
            <a:ext cx="374650" cy="3746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003" y="1480987"/>
            <a:ext cx="660807" cy="4397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86824" y="1455141"/>
            <a:ext cx="2757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WAR.CPVA.</a:t>
            </a:r>
            <a:r>
              <a:rPr lang="en-US" strike="sngStrike" dirty="0" err="1" smtClean="0"/>
              <a:t>brpking</a:t>
            </a:r>
            <a:r>
              <a:rPr lang="en-US" strike="sngStrike" dirty="0" smtClean="0"/>
              <a:t> window</a:t>
            </a:r>
            <a:endParaRPr lang="en-US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696200" y="1316386"/>
            <a:ext cx="1384300" cy="6158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7505700" y="974202"/>
            <a:ext cx="1574800" cy="3158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334500" y="1316386"/>
            <a:ext cx="622300" cy="78093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430147" y="1397277"/>
            <a:ext cx="431403" cy="700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xplosion 1 21"/>
          <p:cNvSpPr/>
          <p:nvPr/>
        </p:nvSpPr>
        <p:spPr>
          <a:xfrm>
            <a:off x="9522023" y="1747302"/>
            <a:ext cx="339527" cy="184885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121900" y="1480987"/>
            <a:ext cx="546100" cy="451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210800" y="1576386"/>
            <a:ext cx="358775" cy="2633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633" y="1577920"/>
            <a:ext cx="370505" cy="24655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0121900" y="1290003"/>
            <a:ext cx="660400" cy="8073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82300" y="1308893"/>
            <a:ext cx="37211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Anaela.WW2.CIVIEL CODE(1D8723)</a:t>
            </a:r>
          </a:p>
          <a:p>
            <a:r>
              <a:rPr lang="en-US" sz="800" dirty="0" smtClean="0"/>
              <a:t>Evaluation of living </a:t>
            </a:r>
            <a:r>
              <a:rPr lang="en-US" sz="800" dirty="0" err="1" smtClean="0"/>
              <a:t>alwo</a:t>
            </a:r>
            <a:r>
              <a:rPr lang="en-US" sz="800" dirty="0" smtClean="0"/>
              <a:t> </a:t>
            </a:r>
            <a:r>
              <a:rPr lang="en-US" sz="800" dirty="0" err="1" smtClean="0"/>
              <a:t>wathign</a:t>
            </a:r>
            <a:r>
              <a:rPr lang="en-US" sz="800" dirty="0" smtClean="0"/>
              <a:t> US TV</a:t>
            </a:r>
          </a:p>
          <a:p>
            <a:r>
              <a:rPr lang="en-US" sz="800" dirty="0" smtClean="0"/>
              <a:t>David Letterman !</a:t>
            </a:r>
            <a:r>
              <a:rPr lang="en-US" sz="800" dirty="0" err="1" smtClean="0"/>
              <a:t>jew</a:t>
            </a:r>
            <a:endParaRPr lang="en-US" sz="800" dirty="0" smtClean="0"/>
          </a:p>
          <a:p>
            <a:r>
              <a:rPr lang="en-US" sz="800" dirty="0" smtClean="0"/>
              <a:t>Seinfeld </a:t>
            </a:r>
            <a:r>
              <a:rPr lang="en-US" sz="800" dirty="0" err="1" smtClean="0"/>
              <a:t>jew</a:t>
            </a:r>
            <a:endParaRPr lang="en-US" sz="800" dirty="0" smtClean="0"/>
          </a:p>
          <a:p>
            <a:r>
              <a:rPr lang="en-US" sz="800" dirty="0" smtClean="0"/>
              <a:t>--</a:t>
            </a:r>
            <a:r>
              <a:rPr lang="en-US" sz="800" dirty="0" smtClean="0">
                <a:sym typeface="Wingdings" panose="05000000000000000000" pitchFamily="2" charset="2"/>
              </a:rPr>
              <a:t>  Nygel CNN </a:t>
            </a:r>
            <a:r>
              <a:rPr lang="en-US" sz="800" dirty="0" err="1" smtClean="0">
                <a:sym typeface="Wingdings" panose="05000000000000000000" pitchFamily="2" charset="2"/>
              </a:rPr>
              <a:t>jew</a:t>
            </a:r>
            <a:endParaRPr lang="en-US" sz="800" dirty="0" smtClean="0"/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480069" y="1016163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1577261" y="1207293"/>
            <a:ext cx="125789" cy="36909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Isosceles Triangle 29"/>
          <p:cNvSpPr/>
          <p:nvPr/>
        </p:nvSpPr>
        <p:spPr>
          <a:xfrm>
            <a:off x="11442700" y="981073"/>
            <a:ext cx="347176" cy="392201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378898" y="1297419"/>
            <a:ext cx="724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41!&amp;O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63670" y="897596"/>
            <a:ext cx="11823731" cy="11200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743086" y="2150151"/>
            <a:ext cx="11264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72078" y="2362265"/>
            <a:ext cx="2675958" cy="154896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809180" y="3187420"/>
            <a:ext cx="1050637" cy="647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6572" y="3911230"/>
            <a:ext cx="11922296" cy="12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42" y="2879984"/>
            <a:ext cx="521368" cy="5213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030" y="2852366"/>
            <a:ext cx="723370" cy="530103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6230038" y="2879984"/>
            <a:ext cx="637204" cy="52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063" y="2879888"/>
            <a:ext cx="502582" cy="502582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879233" y="2878443"/>
            <a:ext cx="2058964" cy="5229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7038072" y="3017253"/>
            <a:ext cx="1823540" cy="170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flipH="1">
            <a:off x="7055821" y="3384195"/>
            <a:ext cx="3764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trike="sngStrike" dirty="0" smtClean="0"/>
              <a:t>Blond Mormon from </a:t>
            </a:r>
            <a:r>
              <a:rPr lang="en-US" strike="sngStrike" dirty="0" err="1" smtClean="0"/>
              <a:t>Linkenheim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ATOMCLOCK(FBI:WMD:UTAH)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424570" y="3346498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Apple.touch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6839733" y="2305629"/>
            <a:ext cx="3194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nonPoliceRT.</a:t>
            </a:r>
            <a:r>
              <a:rPr lang="en-US" sz="800" strike="sngStrike" dirty="0" err="1" smtClean="0"/>
              <a:t>Morgan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Freman</a:t>
            </a:r>
            <a:endParaRPr lang="en-US" sz="800" strike="sngStrike" dirty="0" smtClean="0"/>
          </a:p>
          <a:p>
            <a:r>
              <a:rPr lang="en-US" dirty="0" smtClean="0"/>
              <a:t>	Black </a:t>
            </a:r>
            <a:r>
              <a:rPr lang="en-US" dirty="0" err="1" smtClean="0"/>
              <a:t>Layour</a:t>
            </a:r>
            <a:r>
              <a:rPr lang="en-US" dirty="0" smtClean="0"/>
              <a:t> 11:12AM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6819013" y="2150151"/>
            <a:ext cx="146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FBI:WMD.agg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926254" y="2259675"/>
            <a:ext cx="5022611" cy="16639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12" y="2628794"/>
            <a:ext cx="17279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</a:p>
          <a:p>
            <a:r>
              <a:rPr lang="en-US" dirty="0" smtClean="0"/>
              <a:t>JUN</a:t>
            </a:r>
          </a:p>
          <a:p>
            <a:r>
              <a:rPr lang="en-US" dirty="0" smtClean="0"/>
              <a:t>2023 000.tw.pns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56" y="2384189"/>
            <a:ext cx="2083542" cy="1430032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06679" y="2914539"/>
            <a:ext cx="554960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JUN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61639" y="2082505"/>
            <a:ext cx="130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 SECRET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747821" y="5885200"/>
            <a:ext cx="1574358" cy="204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52" name="Rectangle 51"/>
          <p:cNvSpPr/>
          <p:nvPr/>
        </p:nvSpPr>
        <p:spPr>
          <a:xfrm>
            <a:off x="747821" y="6082893"/>
            <a:ext cx="1574358" cy="649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920781" y="5904544"/>
            <a:ext cx="1574358" cy="204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54" name="Rectangle 53"/>
          <p:cNvSpPr/>
          <p:nvPr/>
        </p:nvSpPr>
        <p:spPr>
          <a:xfrm>
            <a:off x="2920781" y="6102237"/>
            <a:ext cx="1574358" cy="649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45271" y="4131886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HOMICIDE:LUX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821667" y="4573381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HOMICDIE:GHOST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791433" y="457626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34728" y="4050369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40" y="3986233"/>
            <a:ext cx="634302" cy="634302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478040" y="4005965"/>
            <a:ext cx="634302" cy="614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5861" y="4005965"/>
            <a:ext cx="563596" cy="52333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685205" y="4082968"/>
            <a:ext cx="30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!HOMICIDE:LUX:STILLBORN[0]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737927" y="4289754"/>
            <a:ext cx="498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WAR.VIRGINIA.MARY.!HOMICIDE:LUX:STILLBORN[1]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859" y="4662743"/>
            <a:ext cx="545519" cy="54551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6715134" y="3864152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2549560" y="4711464"/>
            <a:ext cx="1441583" cy="1886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44317" y="5207549"/>
            <a:ext cx="12036425" cy="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603850" y="5324351"/>
            <a:ext cx="1898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TRANSLATE</a:t>
            </a:r>
            <a:r>
              <a:rPr lang="en-US" sz="1400" dirty="0" smtClean="0"/>
              <a:t>{</a:t>
            </a:r>
            <a:r>
              <a:rPr lang="en-US" sz="1400" strike="sngStrike" dirty="0" err="1" smtClean="0"/>
              <a:t>angela</a:t>
            </a:r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6791433" y="5265558"/>
            <a:ext cx="1147426" cy="3612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7046742" y="5397444"/>
            <a:ext cx="1118937" cy="31740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31" y="6124438"/>
            <a:ext cx="443890" cy="582040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1034728" y="6082893"/>
            <a:ext cx="929255" cy="623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14039" y="2350193"/>
            <a:ext cx="11329628" cy="15259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96142" y="6075126"/>
            <a:ext cx="612563" cy="6341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03849" y="5404426"/>
            <a:ext cx="1739549" cy="193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Freeform 81"/>
          <p:cNvSpPr/>
          <p:nvPr/>
        </p:nvSpPr>
        <p:spPr>
          <a:xfrm>
            <a:off x="753035" y="6252561"/>
            <a:ext cx="1559859" cy="193103"/>
          </a:xfrm>
          <a:custGeom>
            <a:avLst/>
            <a:gdLst>
              <a:gd name="connsiteX0" fmla="*/ 0 w 1559859"/>
              <a:gd name="connsiteY0" fmla="*/ 134792 h 193103"/>
              <a:gd name="connsiteX1" fmla="*/ 820271 w 1559859"/>
              <a:gd name="connsiteY1" fmla="*/ 134792 h 193103"/>
              <a:gd name="connsiteX2" fmla="*/ 847165 w 1559859"/>
              <a:gd name="connsiteY2" fmla="*/ 134792 h 193103"/>
              <a:gd name="connsiteX3" fmla="*/ 1102659 w 1559859"/>
              <a:gd name="connsiteY3" fmla="*/ 321 h 193103"/>
              <a:gd name="connsiteX4" fmla="*/ 1196789 w 1559859"/>
              <a:gd name="connsiteY4" fmla="*/ 94451 h 193103"/>
              <a:gd name="connsiteX5" fmla="*/ 1290918 w 1559859"/>
              <a:gd name="connsiteY5" fmla="*/ 188580 h 193103"/>
              <a:gd name="connsiteX6" fmla="*/ 1385047 w 1559859"/>
              <a:gd name="connsiteY6" fmla="*/ 175133 h 193103"/>
              <a:gd name="connsiteX7" fmla="*/ 1438836 w 1559859"/>
              <a:gd name="connsiteY7" fmla="*/ 148239 h 193103"/>
              <a:gd name="connsiteX8" fmla="*/ 1519518 w 1559859"/>
              <a:gd name="connsiteY8" fmla="*/ 94451 h 193103"/>
              <a:gd name="connsiteX9" fmla="*/ 1559859 w 1559859"/>
              <a:gd name="connsiteY9" fmla="*/ 94451 h 19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59859" h="193103">
                <a:moveTo>
                  <a:pt x="0" y="134792"/>
                </a:moveTo>
                <a:lnTo>
                  <a:pt x="820271" y="134792"/>
                </a:lnTo>
                <a:cubicBezTo>
                  <a:pt x="961465" y="134792"/>
                  <a:pt x="800101" y="157204"/>
                  <a:pt x="847165" y="134792"/>
                </a:cubicBezTo>
                <a:cubicBezTo>
                  <a:pt x="894229" y="112380"/>
                  <a:pt x="1044388" y="7044"/>
                  <a:pt x="1102659" y="321"/>
                </a:cubicBezTo>
                <a:cubicBezTo>
                  <a:pt x="1160930" y="-6402"/>
                  <a:pt x="1196789" y="94451"/>
                  <a:pt x="1196789" y="94451"/>
                </a:cubicBezTo>
                <a:cubicBezTo>
                  <a:pt x="1228165" y="125827"/>
                  <a:pt x="1259542" y="175133"/>
                  <a:pt x="1290918" y="188580"/>
                </a:cubicBezTo>
                <a:cubicBezTo>
                  <a:pt x="1322294" y="202027"/>
                  <a:pt x="1360394" y="181857"/>
                  <a:pt x="1385047" y="175133"/>
                </a:cubicBezTo>
                <a:cubicBezTo>
                  <a:pt x="1409700" y="168410"/>
                  <a:pt x="1416424" y="161686"/>
                  <a:pt x="1438836" y="148239"/>
                </a:cubicBezTo>
                <a:cubicBezTo>
                  <a:pt x="1461248" y="134792"/>
                  <a:pt x="1519518" y="94451"/>
                  <a:pt x="1519518" y="94451"/>
                </a:cubicBezTo>
                <a:cubicBezTo>
                  <a:pt x="1539688" y="85486"/>
                  <a:pt x="1549773" y="89968"/>
                  <a:pt x="1559859" y="9445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55320" y="6093833"/>
            <a:ext cx="1566858" cy="6341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284695" y="5904544"/>
            <a:ext cx="67232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the dead both </a:t>
            </a:r>
            <a:r>
              <a:rPr lang="en-US" dirty="0" err="1" smtClean="0"/>
              <a:t>tranlatien</a:t>
            </a:r>
            <a:r>
              <a:rPr lang="en-US" dirty="0" smtClean="0"/>
              <a:t> through HOMCEI:UR_UR_OPI and !HOCIE:HANNES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r>
              <a:rPr lang="en-US" dirty="0" smtClean="0"/>
              <a:t>.</a:t>
            </a:r>
            <a:r>
              <a:rPr lang="en-US" sz="1600" strike="sngStrike" dirty="0" err="1" smtClean="0"/>
              <a:t>marx</a:t>
            </a:r>
            <a:r>
              <a:rPr lang="en-US" sz="1600" strike="sngStrike" dirty="0" smtClean="0"/>
              <a:t>  to  1953, KOREAN WAR, 19000 MATTIAS, 1990 CHECK PCHAIRLE</a:t>
            </a:r>
            <a:endParaRPr lang="en-US" sz="1600" strike="sngStrike" dirty="0"/>
          </a:p>
        </p:txBody>
      </p:sp>
      <p:cxnSp>
        <p:nvCxnSpPr>
          <p:cNvPr id="87" name="Straight Connector 86"/>
          <p:cNvCxnSpPr>
            <a:endCxn id="83" idx="1"/>
          </p:cNvCxnSpPr>
          <p:nvPr/>
        </p:nvCxnSpPr>
        <p:spPr>
          <a:xfrm>
            <a:off x="814039" y="6252561"/>
            <a:ext cx="1508139" cy="158323"/>
          </a:xfrm>
          <a:prstGeom prst="line">
            <a:avLst/>
          </a:prstGeom>
          <a:ln w="571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1" y="5962934"/>
            <a:ext cx="486434" cy="672349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20" y="5533275"/>
            <a:ext cx="291547" cy="339204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1737621" y="5550792"/>
            <a:ext cx="846518" cy="40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801352" y="5557333"/>
            <a:ext cx="713029" cy="360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77285" y="6026465"/>
            <a:ext cx="381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HOMCIE:TRANSVEST:HOMCI:JESUS (</a:t>
            </a:r>
            <a:r>
              <a:rPr lang="en-US" sz="1200" dirty="0" err="1" smtClean="0"/>
              <a:t>joshea</a:t>
            </a:r>
            <a:r>
              <a:rPr lang="en-US" sz="1200" dirty="0" smtClean="0"/>
              <a:t>) .</a:t>
            </a:r>
            <a:r>
              <a:rPr lang="en-US" sz="1200" strike="sngStrike" dirty="0" err="1" smtClean="0"/>
              <a:t>cahrts</a:t>
            </a:r>
            <a:r>
              <a:rPr lang="en-US" sz="1200" strike="sngStrike" dirty="0" smtClean="0"/>
              <a:t> </a:t>
            </a:r>
            <a:r>
              <a:rPr lang="en-US" sz="1200" strike="sngStrike" dirty="0" err="1" smtClean="0"/>
              <a:t>iwatch</a:t>
            </a:r>
            <a:endParaRPr lang="en-US" sz="1200" strike="sngStrike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284694" y="5898661"/>
            <a:ext cx="6928759" cy="8905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376921" y="5943020"/>
            <a:ext cx="6796423" cy="8224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691786" y="5398553"/>
            <a:ext cx="3100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HOMCI:TRANVEST.DEA(</a:t>
            </a:r>
            <a:r>
              <a:rPr lang="en-US" sz="800" dirty="0" err="1" smtClean="0"/>
              <a:t>heiont</a:t>
            </a:r>
            <a:r>
              <a:rPr lang="en-US" sz="800" dirty="0" smtClean="0"/>
              <a:t>).41.WHEELCHAIR.§Koepervelsttunzung</a:t>
            </a:r>
            <a:endParaRPr lang="en-US" sz="800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680040" y="5169239"/>
            <a:ext cx="12070994" cy="15171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1" y="5212620"/>
            <a:ext cx="1245165" cy="747099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10877549" y="5207548"/>
            <a:ext cx="1362489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41.MATHEW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877549" y="5675022"/>
            <a:ext cx="1379685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TIMOTHY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10720808" y="6216945"/>
            <a:ext cx="1574092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5" name="Straight Connector 104"/>
          <p:cNvCxnSpPr/>
          <p:nvPr/>
        </p:nvCxnSpPr>
        <p:spPr>
          <a:xfrm>
            <a:off x="10390187" y="6163894"/>
            <a:ext cx="2252663" cy="4668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720807" y="6228163"/>
            <a:ext cx="1658820" cy="3809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85861" y="4942713"/>
            <a:ext cx="5562175" cy="1606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277891" y="5882625"/>
            <a:ext cx="371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 HOMCE:GHOST:CALLS   CHARTS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3036376" y="6206683"/>
            <a:ext cx="158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2000 25Y HOMICE:TRANVESTIVE:DEA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.MATHEW</a:t>
            </a:r>
          </a:p>
          <a:p>
            <a:r>
              <a:rPr lang="en-US" sz="800" dirty="0" smtClean="0"/>
              <a:t>INTEUPTS HOCIM:JSUEER(</a:t>
            </a:r>
            <a:r>
              <a:rPr lang="en-US" sz="800" dirty="0" err="1" smtClean="0"/>
              <a:t>joehpse</a:t>
            </a:r>
            <a:r>
              <a:rPr lang="en-US" sz="800" dirty="0" smtClean="0"/>
              <a:t>).KOCHEMAN</a:t>
            </a:r>
            <a:endParaRPr lang="en-US" sz="800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06179" y="4012905"/>
            <a:ext cx="12070994" cy="28585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38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676" y="2184399"/>
            <a:ext cx="1241976" cy="70611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100" y="2184399"/>
            <a:ext cx="827087" cy="61951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85213" y="2309491"/>
            <a:ext cx="10531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civil code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58879" y="2266844"/>
            <a:ext cx="1224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Labor code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79" y="3496644"/>
            <a:ext cx="761770" cy="95126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3619217"/>
            <a:ext cx="1241976" cy="70611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50" y="4621922"/>
            <a:ext cx="695427" cy="10450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4787578"/>
            <a:ext cx="1241976" cy="70611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390985" y="2790716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290904" y="2156631"/>
            <a:ext cx="860283" cy="6472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5130800" y="3327400"/>
            <a:ext cx="1080077" cy="2339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575800" y="3434525"/>
            <a:ext cx="232416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Fremont Hub</a:t>
            </a:r>
          </a:p>
          <a:p>
            <a:r>
              <a:rPr lang="en-US" dirty="0" smtClean="0"/>
              <a:t>Jason N. Meiers</a:t>
            </a:r>
          </a:p>
          <a:p>
            <a:r>
              <a:rPr lang="en-US" dirty="0" smtClean="0"/>
              <a:t>3 Bedroom/2 Bath</a:t>
            </a:r>
          </a:p>
          <a:p>
            <a:r>
              <a:rPr lang="en-US" dirty="0" smtClean="0"/>
              <a:t>Fremont California</a:t>
            </a:r>
          </a:p>
          <a:p>
            <a:r>
              <a:rPr lang="en-US" dirty="0" smtClean="0"/>
              <a:t>$130,000</a:t>
            </a:r>
          </a:p>
          <a:p>
            <a:endParaRPr lang="en-US" dirty="0"/>
          </a:p>
          <a:p>
            <a:r>
              <a:rPr lang="en-US" strike="sngStrike" dirty="0" smtClean="0"/>
              <a:t>Microsoft Phone </a:t>
            </a:r>
            <a:r>
              <a:rPr lang="en-US" strike="sngStrike" dirty="0" err="1" smtClean="0"/>
              <a:t>Zume</a:t>
            </a:r>
            <a:endParaRPr lang="en-US" strike="sngStrike" dirty="0" smtClean="0"/>
          </a:p>
          <a:p>
            <a:r>
              <a:rPr lang="en-US" strike="sngStrike" dirty="0" smtClean="0"/>
              <a:t>Hercules Choy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9855200" y="3687783"/>
            <a:ext cx="1155700" cy="1181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583211" y="3533243"/>
            <a:ext cx="2316750" cy="22096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005707" y="3575450"/>
            <a:ext cx="1180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LIFE</a:t>
            </a:r>
          </a:p>
          <a:p>
            <a:r>
              <a:rPr lang="en-US" dirty="0" smtClean="0"/>
              <a:t>EXTORTOR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086699" y="481747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LIFE</a:t>
            </a:r>
          </a:p>
          <a:p>
            <a:r>
              <a:rPr lang="en-US" dirty="0"/>
              <a:t>EXTORTOR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539664" y="2738082"/>
            <a:ext cx="13256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LIFE</a:t>
            </a:r>
          </a:p>
          <a:p>
            <a:r>
              <a:rPr lang="en-US" dirty="0"/>
              <a:t>EXTORTOR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925" y="3736297"/>
            <a:ext cx="833972" cy="5361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958" y="4846554"/>
            <a:ext cx="833972" cy="5361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613" y="2738082"/>
            <a:ext cx="833972" cy="53612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642100" y="2738082"/>
            <a:ext cx="698500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016901" y="3398590"/>
            <a:ext cx="387955" cy="1005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402147" y="4708912"/>
            <a:ext cx="387955" cy="1005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/>
          <p:cNvSpPr/>
          <p:nvPr/>
        </p:nvSpPr>
        <p:spPr>
          <a:xfrm>
            <a:off x="3378676" y="4638046"/>
            <a:ext cx="1606537" cy="8257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632208" y="5453904"/>
            <a:ext cx="285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CHARLIE(1990)</a:t>
            </a:r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003925" y="3710103"/>
            <a:ext cx="851274" cy="5940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680624" y="1465464"/>
            <a:ext cx="2468561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JFK(?HOMCEI:MATHEW)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390985" y="1131702"/>
            <a:ext cx="2408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LIFE </a:t>
            </a:r>
            <a:r>
              <a:rPr lang="en-US" sz="2800" b="1" dirty="0" smtClean="0"/>
              <a:t>EXTRATOR</a:t>
            </a:r>
            <a:endParaRPr lang="en-US" sz="28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9686228" y="1906131"/>
            <a:ext cx="2462957" cy="52322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FRED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688787" y="1906131"/>
            <a:ext cx="2460397" cy="5243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9688787" y="1906132"/>
            <a:ext cx="2529785" cy="4033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695306" y="1905420"/>
            <a:ext cx="2453877" cy="5185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680624" y="2435155"/>
            <a:ext cx="222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</a:t>
            </a:r>
            <a:r>
              <a:rPr lang="en-US" dirty="0" err="1" smtClean="0"/>
              <a:t>CHANGE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free pizza</a:t>
            </a:r>
            <a:endParaRPr lang="en-US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9680624" y="2480273"/>
            <a:ext cx="2511376" cy="13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9695306" y="1870303"/>
            <a:ext cx="2511376" cy="13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671294" y="1449146"/>
            <a:ext cx="2547278" cy="1341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0248900" y="3533243"/>
            <a:ext cx="1041400" cy="1960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143626" y="4839791"/>
            <a:ext cx="851274" cy="5940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700470" y="2681192"/>
            <a:ext cx="851274" cy="5940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5670838" y="1131702"/>
            <a:ext cx="2194432" cy="518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784282" y="2784110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9784282" y="2994192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HOMICIE:NANA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648605" y="2839910"/>
            <a:ext cx="2547278" cy="4998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10840" y="6300464"/>
            <a:ext cx="13452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Half-</a:t>
            </a:r>
            <a:r>
              <a:rPr lang="en-US" sz="800" strike="sngStrike" dirty="0" err="1" smtClean="0"/>
              <a:t>life.valve.coutnerstrike</a:t>
            </a:r>
            <a:endParaRPr lang="en-US" sz="800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10265343" y="6021417"/>
            <a:ext cx="1926657" cy="3984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DANEIL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248900" y="6419850"/>
            <a:ext cx="1191605" cy="4131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GENESIS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385236" y="6338539"/>
            <a:ext cx="1029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SQ.PREA.§187</a:t>
            </a:r>
          </a:p>
          <a:p>
            <a:r>
              <a:rPr lang="en-US" sz="800" dirty="0" smtClean="0"/>
              <a:t>40Y JFK</a:t>
            </a:r>
            <a:r>
              <a:rPr lang="en-US" sz="800" strike="sngStrike" dirty="0" smtClean="0"/>
              <a:t>(Saga/Sega)</a:t>
            </a:r>
          </a:p>
          <a:p>
            <a:r>
              <a:rPr lang="en-US" sz="800" dirty="0" smtClean="0"/>
              <a:t>CHECKPITN CHARILE</a:t>
            </a:r>
          </a:p>
          <a:p>
            <a:r>
              <a:rPr lang="en-US" sz="800" dirty="0" smtClean="0"/>
              <a:t>MAINSTREEET</a:t>
            </a:r>
            <a:endParaRPr lang="en-US" sz="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456947" y="6419850"/>
            <a:ext cx="799465" cy="4570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553167" y="6450779"/>
            <a:ext cx="165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G.VIRING.MARY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709576" y="1167418"/>
            <a:ext cx="24465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V2.FBI:KIDNAPPIGN.FREMONT:HUB:DADDY</a:t>
            </a:r>
            <a:endParaRPr lang="en-US" sz="1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659404" y="1143677"/>
            <a:ext cx="2547278" cy="2645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>
            <a:endCxn id="19" idx="1"/>
          </p:cNvCxnSpPr>
          <p:nvPr/>
        </p:nvCxnSpPr>
        <p:spPr>
          <a:xfrm flipV="1">
            <a:off x="2338769" y="2480274"/>
            <a:ext cx="812418" cy="35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360824" y="2856066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Alg</a:t>
            </a:r>
            <a:r>
              <a:rPr lang="en-US" strike="sngStrike" dirty="0" smtClean="0"/>
              <a:t>[]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3943" y="2868292"/>
            <a:ext cx="297671" cy="36655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374042" y="2865236"/>
            <a:ext cx="1028496" cy="338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4511115" y="2865236"/>
            <a:ext cx="766764" cy="246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0232" y="5589270"/>
            <a:ext cx="315942" cy="178385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5440798" y="5570741"/>
            <a:ext cx="1752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Slides: </a:t>
            </a:r>
            <a:r>
              <a:rPr lang="en-US" sz="800" dirty="0" smtClean="0"/>
              <a:t>v2:FBI:KIDNAPPING </a:t>
            </a:r>
            <a:r>
              <a:rPr lang="en-US" sz="800" strike="sngStrike" dirty="0" err="1" smtClean="0"/>
              <a:t>angela.avg</a:t>
            </a:r>
            <a:endParaRPr lang="en-US" sz="800" strike="sngStrike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486399" y="3492595"/>
            <a:ext cx="4368799" cy="22096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285333" y="2179623"/>
            <a:ext cx="7045803" cy="12475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291770" y="3488211"/>
            <a:ext cx="3119058" cy="22096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2977" y="5876037"/>
            <a:ext cx="1365618" cy="376935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2097879" y="6565236"/>
            <a:ext cx="4168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ATOMLCOK(1D8723.§187.PREA. CDU </a:t>
            </a:r>
            <a:r>
              <a:rPr lang="en-US" sz="800" strike="sngStrike" dirty="0" smtClean="0"/>
              <a:t>take the house </a:t>
            </a:r>
            <a:r>
              <a:rPr lang="en-US" sz="800" dirty="0" err="1" smtClean="0"/>
              <a:t>under.CHECKPTION</a:t>
            </a:r>
            <a:r>
              <a:rPr lang="en-US" sz="800" dirty="0" smtClean="0"/>
              <a:t> CHARILE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kdwe,hertie</a:t>
            </a:r>
            <a:r>
              <a:rPr lang="en-US" sz="800" strike="sngStrike" dirty="0" smtClean="0"/>
              <a:t>))</a:t>
            </a:r>
            <a:endParaRPr lang="en-US" sz="800" strike="sngStrik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281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318" y="1265298"/>
            <a:ext cx="1221509" cy="7314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056" y="1235924"/>
            <a:ext cx="1245165" cy="7470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80" y="1249647"/>
            <a:ext cx="1053353" cy="79824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3402106" y="1222944"/>
            <a:ext cx="1855694" cy="98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500" y="1268345"/>
            <a:ext cx="761727" cy="77954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429499" y="1249646"/>
            <a:ext cx="761727" cy="810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700086" y="1225828"/>
            <a:ext cx="1195740" cy="810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402106" y="1218002"/>
            <a:ext cx="1195740" cy="810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6879" y="2551924"/>
            <a:ext cx="2853820" cy="178328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272" y="2367332"/>
            <a:ext cx="2537668" cy="197092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070847" y="2367332"/>
            <a:ext cx="4141694" cy="1967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178320" y="2499444"/>
            <a:ext cx="3092094" cy="17943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496194" y="2540881"/>
            <a:ext cx="2452219" cy="17943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506" y="3623375"/>
            <a:ext cx="528762" cy="34303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8243047" y="2205318"/>
            <a:ext cx="2561656" cy="2608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217353" y="2320475"/>
            <a:ext cx="2452219" cy="17943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038191" y="3351270"/>
            <a:ext cx="928467" cy="763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0185" y="4508757"/>
            <a:ext cx="2787792" cy="155319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61613" y="4912862"/>
            <a:ext cx="391719" cy="74498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545152" y="4880161"/>
            <a:ext cx="408180" cy="810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070847" y="4508757"/>
            <a:ext cx="3797725" cy="1553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12838" y="4335207"/>
            <a:ext cx="10384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6448" y="29986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410907" y="2161266"/>
            <a:ext cx="10384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520185" y="4476058"/>
            <a:ext cx="2737614" cy="16499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3966658" y="4719918"/>
            <a:ext cx="2462841" cy="1627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57315" y="5230906"/>
            <a:ext cx="166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POLIZEI:WAGER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378" y="4770973"/>
            <a:ext cx="673939" cy="849163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712083" y="4775275"/>
            <a:ext cx="678242" cy="9152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340" y="4818661"/>
            <a:ext cx="580201" cy="871887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454319" y="4775275"/>
            <a:ext cx="678242" cy="9152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08734" y="501088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487881" y="4458565"/>
            <a:ext cx="10307422" cy="17117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442038" y="964213"/>
            <a:ext cx="10322131" cy="11327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63958" y="5250804"/>
            <a:ext cx="554960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JUN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9520" y="3325016"/>
            <a:ext cx="63248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SEPT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57" y="3702477"/>
            <a:ext cx="711318" cy="41232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44776" y="2312961"/>
            <a:ext cx="10353265" cy="20796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035557" y="3652476"/>
            <a:ext cx="939855" cy="394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16448" y="2679075"/>
            <a:ext cx="4181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err="1" smtClean="0"/>
              <a:t>SQ.St</a:t>
            </a:r>
            <a:r>
              <a:rPr lang="en-US" dirty="0" smtClean="0"/>
              <a:t>. </a:t>
            </a:r>
            <a:r>
              <a:rPr lang="en-US" dirty="0" err="1" smtClean="0"/>
              <a:t>Rita.PRISION.IPX</a:t>
            </a:r>
            <a:r>
              <a:rPr lang="en-US" dirty="0" smtClean="0"/>
              <a:t> (PERSION)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3264221" y="2863741"/>
            <a:ext cx="1065732" cy="22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1601307" y="2743173"/>
            <a:ext cx="554085" cy="205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38852" y="2600569"/>
            <a:ext cx="2191221" cy="130782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18" y="2841825"/>
            <a:ext cx="684595" cy="1055260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6055797" y="2785510"/>
            <a:ext cx="1259236" cy="9475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266328" y="2826808"/>
            <a:ext cx="794705" cy="10911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479" y="2776854"/>
            <a:ext cx="2135974" cy="1015571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239156" y="2750416"/>
            <a:ext cx="2131631" cy="10911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7515003" y="2949115"/>
            <a:ext cx="1733760" cy="84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176" y="2710212"/>
            <a:ext cx="1171575" cy="1171575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5985463" y="2826808"/>
            <a:ext cx="3776498" cy="1139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86" y="2785509"/>
            <a:ext cx="1045702" cy="110806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4420336" y="2701238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Age 13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491" y="2923204"/>
            <a:ext cx="1210025" cy="677615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7329973" y="3048407"/>
            <a:ext cx="1918790" cy="480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659" y="2858871"/>
            <a:ext cx="1468953" cy="822614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7353313" y="3028301"/>
            <a:ext cx="512707" cy="440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7602491" y="3652476"/>
            <a:ext cx="1646272" cy="68273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8045513" y="3749525"/>
            <a:ext cx="36709" cy="391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7878721" y="3573405"/>
            <a:ext cx="1883240" cy="4221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755049" y="398076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8039101" y="4165434"/>
            <a:ext cx="46423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483" y="3340306"/>
            <a:ext cx="687779" cy="687779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 rot="16200000">
            <a:off x="4500757" y="3576368"/>
            <a:ext cx="1006901" cy="26406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559" y="3182327"/>
            <a:ext cx="687779" cy="687779"/>
          </a:xfrm>
          <a:prstGeom prst="rect">
            <a:avLst/>
          </a:prstGeom>
        </p:spPr>
      </p:pic>
      <p:cxnSp>
        <p:nvCxnSpPr>
          <p:cNvPr id="95" name="Straight Arrow Connector 94"/>
          <p:cNvCxnSpPr/>
          <p:nvPr/>
        </p:nvCxnSpPr>
        <p:spPr>
          <a:xfrm flipH="1">
            <a:off x="5040453" y="3725805"/>
            <a:ext cx="4873908" cy="333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033273" y="3966407"/>
            <a:ext cx="264136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 NAVY ROUTES FIRTRUCK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9523875" y="3999569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Auscfuert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Fruniss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Smorking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581517" y="4016361"/>
            <a:ext cx="783600" cy="3154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066766" y="3939561"/>
            <a:ext cx="2665731" cy="4307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126722" y="2484531"/>
            <a:ext cx="122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Francisc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085390" y="3013074"/>
            <a:ext cx="41690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SQ.AIRFILE.</a:t>
            </a:r>
            <a:r>
              <a:rPr lang="en-US" strike="sngStrike" dirty="0" err="1" smtClean="0"/>
              <a:t>Lreoy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rheinhard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dnailes</a:t>
            </a:r>
            <a:r>
              <a:rPr lang="en-US" strike="sngStrike" dirty="0" smtClean="0"/>
              <a:t> father)</a:t>
            </a:r>
          </a:p>
          <a:p>
            <a:r>
              <a:rPr lang="en-US" dirty="0" err="1" smtClean="0"/>
              <a:t>SQ.AIFRIDLD.</a:t>
            </a:r>
            <a:r>
              <a:rPr lang="en-US" strike="sngStrike" dirty="0" err="1" smtClean="0"/>
              <a:t>Leroys</a:t>
            </a:r>
            <a:r>
              <a:rPr lang="en-US" strike="sngStrike" dirty="0" smtClean="0"/>
              <a:t> Wife 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michala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IPX 1996/7 MAINSTREEET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404930" y="3672474"/>
            <a:ext cx="4050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 §187.PREA(</a:t>
            </a:r>
            <a:r>
              <a:rPr lang="en-US" strike="sngStrike" dirty="0" err="1" smtClean="0"/>
              <a:t>damiler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 1990 CHEKCPON CNAIRL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damiler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1990 SQ.CHEKPONT CHAIRLE(§187.PREA)</a:t>
            </a:r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10765751" y="2484531"/>
            <a:ext cx="1426249" cy="5141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-41517" y="296947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7th</a:t>
            </a:r>
            <a:endParaRPr lang="en-US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04" y="2452788"/>
            <a:ext cx="2466975" cy="1847850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2337043"/>
            <a:ext cx="12165428" cy="21141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939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7847" y="4766263"/>
            <a:ext cx="412384" cy="412384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309773" y="4766263"/>
            <a:ext cx="420457" cy="412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295636" y="4630209"/>
            <a:ext cx="2742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WWI(KING(</a:t>
            </a:r>
            <a:r>
              <a:rPr lang="en-US" sz="800" strike="sngStrike" dirty="0" smtClean="0"/>
              <a:t>5.0</a:t>
            </a:r>
            <a:r>
              <a:rPr lang="en-US" dirty="0" smtClean="0"/>
              <a:t>)JFK</a:t>
            </a:r>
          </a:p>
          <a:p>
            <a:r>
              <a:rPr lang="en-US" dirty="0" err="1" smtClean="0"/>
              <a:t>Checkponit</a:t>
            </a:r>
            <a:r>
              <a:rPr lang="en-US" dirty="0" smtClean="0"/>
              <a:t> Charlie</a:t>
            </a:r>
          </a:p>
          <a:p>
            <a:r>
              <a:rPr lang="en-US" dirty="0" smtClean="0"/>
              <a:t>(</a:t>
            </a:r>
            <a:r>
              <a:rPr lang="en-US" strike="sngStrike" dirty="0" err="1" smtClean="0"/>
              <a:t>kdw</a:t>
            </a:r>
            <a:r>
              <a:rPr lang="en-US" dirty="0" err="1" smtClean="0"/>
              <a:t>,</a:t>
            </a:r>
            <a:r>
              <a:rPr lang="en-US" strike="sngStrike" dirty="0" err="1" smtClean="0"/>
              <a:t>herti</a:t>
            </a:r>
            <a:r>
              <a:rPr lang="en-US" strike="sngStrike" dirty="0" smtClean="0"/>
              <a:t>)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 kickback </a:t>
            </a:r>
            <a:r>
              <a:rPr lang="en-US" sz="800" strike="sngStrike" dirty="0" err="1" smtClean="0"/>
              <a:t>champigon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295634" y="4694709"/>
            <a:ext cx="2588265" cy="858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223" y="3691299"/>
            <a:ext cx="5792202" cy="19447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759199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93" y="2587525"/>
            <a:ext cx="1525589" cy="22925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0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991922"/>
            <a:ext cx="2041576" cy="13621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43" y="945953"/>
            <a:ext cx="8763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8" y="984033"/>
            <a:ext cx="876300" cy="876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268" y="940854"/>
            <a:ext cx="731032" cy="91278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54000" y="2354036"/>
            <a:ext cx="10807700" cy="109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57850" y="2749794"/>
            <a:ext cx="2980952" cy="19619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707" y="5880100"/>
            <a:ext cx="484958" cy="72876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708400" y="3454400"/>
            <a:ext cx="1244600" cy="231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394376" y="5778500"/>
            <a:ext cx="1463624" cy="83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715707" y="2749794"/>
            <a:ext cx="3606093" cy="2130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3276463"/>
            <a:ext cx="1574978" cy="104807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0912" y="5398822"/>
            <a:ext cx="2041576" cy="136211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236200" y="4978400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V2:FBI:KIDNAPING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5000" y="984033"/>
            <a:ext cx="1223462" cy="136463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198459" y="2298702"/>
            <a:ext cx="3986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Theater</a:t>
            </a:r>
            <a:r>
              <a:rPr lang="en-US" dirty="0" err="1" smtClean="0"/>
              <a:t>:HOMCI:LUX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Theatear:</a:t>
            </a:r>
            <a:r>
              <a:rPr lang="en-US" dirty="0" err="1" smtClean="0"/>
              <a:t>HOMIC:IS-A-BELL</a:t>
            </a:r>
            <a:r>
              <a:rPr lang="en-US" dirty="0" smtClean="0"/>
              <a:t>(</a:t>
            </a:r>
            <a:r>
              <a:rPr lang="en-US" strike="sngStrike" dirty="0" smtClean="0"/>
              <a:t>soviet union)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119" y="940854"/>
            <a:ext cx="2302602" cy="128945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297" y="918676"/>
            <a:ext cx="1123275" cy="7447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86378" y="1680430"/>
            <a:ext cx="240612" cy="594063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008462" y="1680944"/>
            <a:ext cx="274315" cy="6823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77742" y="2450727"/>
            <a:ext cx="12040830" cy="4310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79869" y="3825603"/>
            <a:ext cx="197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AMERICAN DREAM</a:t>
            </a:r>
            <a:endParaRPr lang="en-US" dirty="0"/>
          </a:p>
        </p:txBody>
      </p:sp>
      <p:sp>
        <p:nvSpPr>
          <p:cNvPr id="38" name="Cube 37"/>
          <p:cNvSpPr/>
          <p:nvPr/>
        </p:nvSpPr>
        <p:spPr>
          <a:xfrm>
            <a:off x="2368012" y="3388197"/>
            <a:ext cx="1962688" cy="122190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99909" y="2475104"/>
            <a:ext cx="12040830" cy="4310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977382" y="1278384"/>
            <a:ext cx="1975618" cy="95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1061700" y="1860333"/>
            <a:ext cx="165290" cy="142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31" y="984033"/>
            <a:ext cx="1314669" cy="131466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60" y="3382428"/>
            <a:ext cx="1314669" cy="131466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47928" y="3368781"/>
            <a:ext cx="460533" cy="144279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104" y="3615676"/>
            <a:ext cx="1335928" cy="890401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9038852" y="3252621"/>
            <a:ext cx="927100" cy="1558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711813" y="3461794"/>
            <a:ext cx="1309272" cy="11981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554513" y="3363120"/>
            <a:ext cx="1306845" cy="13485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942050" y="3382428"/>
            <a:ext cx="547076" cy="13757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086186" y="3825603"/>
            <a:ext cx="2792278" cy="498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9038852" y="4880075"/>
            <a:ext cx="3153148" cy="6734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5494" y="4766263"/>
            <a:ext cx="460533" cy="1442795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966901" y="4797309"/>
            <a:ext cx="547076" cy="13757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131300" y="5636095"/>
            <a:ext cx="1598930" cy="44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9155872" y="6072286"/>
            <a:ext cx="1609299" cy="6496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9932616" y="3756832"/>
            <a:ext cx="181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HOMCEI:LUX:</a:t>
            </a:r>
            <a:r>
              <a:rPr lang="en-US" sz="800" strike="sngStrike" dirty="0" err="1" smtClean="0"/>
              <a:t>massage</a:t>
            </a:r>
            <a:endParaRPr lang="en-US" sz="800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7353300" y="4766263"/>
            <a:ext cx="4729188" cy="999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293182" y="1004355"/>
            <a:ext cx="2112491" cy="13691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557870" y="997303"/>
            <a:ext cx="1300130" cy="13353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062" y="1650773"/>
            <a:ext cx="751876" cy="703263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92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5" y="2123026"/>
            <a:ext cx="5529528" cy="37951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580" y="2123026"/>
            <a:ext cx="2590800" cy="381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0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624309" y="1200716"/>
            <a:ext cx="3194491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373720" y="910515"/>
            <a:ext cx="353825" cy="2902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68198" y="889477"/>
            <a:ext cx="784874" cy="2538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069311" y="925278"/>
            <a:ext cx="150597" cy="756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442731" y="890210"/>
            <a:ext cx="91154" cy="212364"/>
          </a:xfrm>
          <a:prstGeom prst="line">
            <a:avLst/>
          </a:prstGeom>
          <a:ln w="571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037580" y="2123026"/>
            <a:ext cx="2590800" cy="38100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985000" y="1816100"/>
            <a:ext cx="914400" cy="3568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417" y="1856288"/>
            <a:ext cx="2905125" cy="15716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157" y="3600450"/>
            <a:ext cx="1029129" cy="151866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449" y="3654422"/>
            <a:ext cx="2242879" cy="141071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880416" y="3621069"/>
            <a:ext cx="3410911" cy="14440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6365824" y="3654422"/>
            <a:ext cx="2262556" cy="1057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664700" y="2349500"/>
            <a:ext cx="157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Elderabuse</a:t>
            </a:r>
            <a:r>
              <a:rPr lang="en-US" dirty="0" smtClean="0"/>
              <a:t> </a:t>
            </a:r>
            <a:r>
              <a:rPr lang="en-US" sz="800" strike="sngStrike" dirty="0" smtClean="0"/>
              <a:t>pipe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9702534" y="2642100"/>
            <a:ext cx="1907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!IPX 41 2014 CPVA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95018" y="925278"/>
            <a:ext cx="12141612" cy="59482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905277" y="3598786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Roth.ibm.dmiler.*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985" y="3592512"/>
            <a:ext cx="2038350" cy="22383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486" y="3598786"/>
            <a:ext cx="1554480" cy="223612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77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069311" y="925278"/>
            <a:ext cx="150597" cy="75655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338" y="1751590"/>
            <a:ext cx="1583765" cy="31361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450" y="2341202"/>
            <a:ext cx="1517650" cy="63235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251450" y="2222500"/>
            <a:ext cx="1365250" cy="104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251450" y="2341202"/>
            <a:ext cx="1517650" cy="6323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2341202"/>
            <a:ext cx="628650" cy="628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50" y="3263900"/>
            <a:ext cx="423862" cy="42386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4146005" y="3167062"/>
            <a:ext cx="684212" cy="104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362450" y="3144933"/>
            <a:ext cx="628650" cy="6323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25" y="3177211"/>
            <a:ext cx="966675" cy="54133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294425" y="3167062"/>
            <a:ext cx="1517650" cy="6323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422900" y="3382602"/>
            <a:ext cx="1346200" cy="30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13" y="2927878"/>
            <a:ext cx="876300" cy="876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160" y="3992922"/>
            <a:ext cx="692824" cy="38971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294425" y="3918118"/>
            <a:ext cx="1517650" cy="6323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522160" y="3903302"/>
            <a:ext cx="1094540" cy="479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42" y="914478"/>
            <a:ext cx="1524416" cy="101443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338820" y="1973141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Arun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Biligiri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4321389" y="1864300"/>
            <a:ext cx="710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SWAT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7238" y="2166121"/>
            <a:ext cx="457143" cy="69523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094275" y="2176650"/>
            <a:ext cx="480106" cy="5471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563218" y="2368458"/>
            <a:ext cx="480106" cy="5471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86590" y="1625870"/>
            <a:ext cx="61587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!</a:t>
            </a:r>
            <a:r>
              <a:rPr lang="en-US" sz="900" strike="sngStrike" dirty="0" err="1" smtClean="0"/>
              <a:t>phil</a:t>
            </a:r>
            <a:r>
              <a:rPr lang="en-US" sz="900" strike="sngStrike" dirty="0" smtClean="0"/>
              <a:t>/</a:t>
            </a:r>
            <a:r>
              <a:rPr lang="en-US" sz="900" strike="sngStrike" dirty="0" err="1" smtClean="0"/>
              <a:t>kim</a:t>
            </a:r>
            <a:endParaRPr lang="en-US" sz="900" strike="sngStrike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318339" y="1998844"/>
            <a:ext cx="1517650" cy="27001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499" y="2778899"/>
            <a:ext cx="958151" cy="65762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368300" y="1998844"/>
            <a:ext cx="11315700" cy="6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07975" y="4918814"/>
            <a:ext cx="11315700" cy="66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416118" y="2108751"/>
            <a:ext cx="11445682" cy="27001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43213" y="2446532"/>
            <a:ext cx="200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 IN YUGLSAVIA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382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368" y="1111170"/>
            <a:ext cx="943579" cy="580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29" y="1111171"/>
            <a:ext cx="458190" cy="6472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501" y="1111171"/>
            <a:ext cx="578083" cy="5806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10228" y="121683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4074289" y="1111170"/>
            <a:ext cx="1076445" cy="925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812" y="2053611"/>
            <a:ext cx="625067" cy="62506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29182" y="2126719"/>
            <a:ext cx="398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HOMCIE:LUX:BLOND: </a:t>
            </a:r>
            <a:r>
              <a:rPr lang="en-US" strike="sngStrike" dirty="0" smtClean="0"/>
              <a:t>“</a:t>
            </a:r>
            <a:r>
              <a:rPr lang="en-US" strike="sngStrike" dirty="0" err="1" smtClean="0"/>
              <a:t>Damiler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3185309" y="2053611"/>
            <a:ext cx="343873" cy="425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709492" y="212563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54105" y="2138294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bismark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707" y="2031393"/>
            <a:ext cx="943579" cy="5806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968" y="2031394"/>
            <a:ext cx="458190" cy="6472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589530" y="2003351"/>
            <a:ext cx="1722354" cy="6753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0942" y="3509692"/>
            <a:ext cx="598812" cy="34955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542917" y="3521583"/>
            <a:ext cx="626837" cy="4074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69754" y="3495130"/>
            <a:ext cx="3114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March 23, 2010 “30</a:t>
            </a:r>
            <a:r>
              <a:rPr lang="en-US" baseline="30000" dirty="0" smtClean="0"/>
              <a:t>th</a:t>
            </a:r>
            <a:r>
              <a:rPr lang="en-US" dirty="0" smtClean="0"/>
              <a:t> Birthday”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09653" y="3430533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Morining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153" y="1169692"/>
            <a:ext cx="712506" cy="52214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287803" y="1091200"/>
            <a:ext cx="3555450" cy="6753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37003" y="1090282"/>
            <a:ext cx="3968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Kit.st </a:t>
            </a:r>
            <a:r>
              <a:rPr lang="en-US" dirty="0" err="1" smtClean="0"/>
              <a:t>francis.black</a:t>
            </a:r>
            <a:r>
              <a:rPr lang="en-US" dirty="0" smtClean="0"/>
              <a:t> music(</a:t>
            </a:r>
            <a:r>
              <a:rPr lang="en-US" dirty="0" err="1" smtClean="0"/>
              <a:t>nacht</a:t>
            </a:r>
            <a:r>
              <a:rPr lang="en-US" dirty="0" smtClean="0"/>
              <a:t> </a:t>
            </a:r>
            <a:r>
              <a:rPr lang="en-US" dirty="0" err="1" smtClean="0"/>
              <a:t>kaffee</a:t>
            </a:r>
            <a:r>
              <a:rPr lang="en-US" dirty="0" smtClean="0"/>
              <a:t>)</a:t>
            </a:r>
          </a:p>
          <a:p>
            <a:r>
              <a:rPr lang="en-US" dirty="0" smtClean="0"/>
              <a:t>MLITARY St. Patrick </a:t>
            </a:r>
            <a:r>
              <a:rPr lang="en-US" dirty="0" err="1" smtClean="0"/>
              <a:t>Herny</a:t>
            </a:r>
            <a:r>
              <a:rPr lang="en-US" dirty="0" smtClean="0"/>
              <a:t> 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lee,bruce</a:t>
            </a:r>
            <a:r>
              <a:rPr lang="en-US" dirty="0" smtClean="0"/>
              <a:t>).KING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165938" y="1140445"/>
            <a:ext cx="4052633" cy="6753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170397" y="1090040"/>
            <a:ext cx="170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and PAUL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6875362" y="1216836"/>
            <a:ext cx="393539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504972" y="1083128"/>
            <a:ext cx="370390" cy="330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373073" y="943980"/>
            <a:ext cx="369951" cy="486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061" y="1354133"/>
            <a:ext cx="578083" cy="58066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554" y="1378278"/>
            <a:ext cx="712506" cy="5221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7445" y="1354133"/>
            <a:ext cx="609244" cy="55704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969465" y="1308893"/>
            <a:ext cx="1403608" cy="6753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948931" y="1098746"/>
            <a:ext cx="2057758" cy="8628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680192" y="2478821"/>
            <a:ext cx="1538379" cy="5326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683733" y="3125798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dj</a:t>
            </a:r>
            <a:r>
              <a:rPr lang="en-US" sz="800" strike="sngStrike" dirty="0" smtClean="0"/>
              <a:t>)</a:t>
            </a:r>
            <a:r>
              <a:rPr lang="en-US" dirty="0" smtClean="0"/>
              <a:t>.HW5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10121328" y="3011424"/>
            <a:ext cx="558864" cy="483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683732" y="3207592"/>
            <a:ext cx="1040169" cy="3364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121328" y="3207592"/>
            <a:ext cx="602573" cy="313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5807" y="2031393"/>
            <a:ext cx="591578" cy="473262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101" y="2021227"/>
            <a:ext cx="497482" cy="497482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9252" y="2347924"/>
            <a:ext cx="309014" cy="3516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21545" y="2340269"/>
            <a:ext cx="309014" cy="35163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7482" y="2359897"/>
            <a:ext cx="309014" cy="351636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19775" y="2368263"/>
            <a:ext cx="309014" cy="35163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9370302" y="2010711"/>
            <a:ext cx="1207083" cy="6679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9370302" y="1934797"/>
            <a:ext cx="1103980" cy="677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771507" y="1952107"/>
            <a:ext cx="1422620" cy="641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957741" y="1308893"/>
            <a:ext cx="5542545" cy="10024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19" idx="0"/>
          </p:cNvCxnSpPr>
          <p:nvPr/>
        </p:nvCxnSpPr>
        <p:spPr>
          <a:xfrm flipH="1">
            <a:off x="1035864" y="1448629"/>
            <a:ext cx="1973541" cy="67700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3634860" y="1168815"/>
            <a:ext cx="2227887" cy="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899266" y="914929"/>
            <a:ext cx="48159" cy="117966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096870" y="847535"/>
            <a:ext cx="48159" cy="1179661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335" y="958700"/>
            <a:ext cx="2779215" cy="1260244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841116" y="957199"/>
            <a:ext cx="2788085" cy="12617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697792" y="1426052"/>
            <a:ext cx="1414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HOMIDE:LUX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781881" y="4946360"/>
            <a:ext cx="7667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6576699" y="4935264"/>
            <a:ext cx="528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size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750" y="4972368"/>
            <a:ext cx="850733" cy="36106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8777324" y="4787864"/>
            <a:ext cx="1052857" cy="15605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8856982" y="5119646"/>
            <a:ext cx="381964" cy="5335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8695527" y="6480610"/>
            <a:ext cx="18966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JFK.BULLET.HSOTOER.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(24a)</a:t>
            </a:r>
            <a:r>
              <a:rPr lang="en-US" sz="800" dirty="0" smtClean="0"/>
              <a:t>.</a:t>
            </a:r>
            <a:r>
              <a:rPr lang="en-US" sz="800" strike="sngStrike" dirty="0" smtClean="0"/>
              <a:t>”Peng</a:t>
            </a:r>
            <a:r>
              <a:rPr lang="en-US" sz="800" dirty="0" smtClean="0"/>
              <a:t>”</a:t>
            </a:r>
            <a:endParaRPr lang="en-US" sz="800" dirty="0"/>
          </a:p>
        </p:txBody>
      </p:sp>
      <p:sp>
        <p:nvSpPr>
          <p:cNvPr id="81" name="TextBox 80"/>
          <p:cNvSpPr txBox="1"/>
          <p:nvPr/>
        </p:nvSpPr>
        <p:spPr>
          <a:xfrm>
            <a:off x="7086310" y="5568152"/>
            <a:ext cx="1720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1366 Marlin Ave</a:t>
            </a:r>
          </a:p>
          <a:p>
            <a:r>
              <a:rPr lang="en-US" dirty="0" err="1" smtClean="0"/>
              <a:t>Foaster</a:t>
            </a:r>
            <a:r>
              <a:rPr lang="en-US" dirty="0" smtClean="0"/>
              <a:t> City, CA</a:t>
            </a:r>
            <a:endParaRPr lang="en-US" dirty="0"/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8096483" y="5315692"/>
            <a:ext cx="866036" cy="575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747616" y="5739701"/>
            <a:ext cx="1564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TERAMOATOR </a:t>
            </a:r>
          </a:p>
          <a:p>
            <a:r>
              <a:rPr lang="en-US" dirty="0" smtClean="0"/>
              <a:t>JOEHSPH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7193286" y="4642155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wlallet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8840659" y="5296652"/>
            <a:ext cx="448616" cy="22544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658301" y="4751538"/>
            <a:ext cx="1374935" cy="16385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944" y="5657435"/>
            <a:ext cx="656743" cy="65674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123" y="4573913"/>
            <a:ext cx="459077" cy="68987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552889" y="4590081"/>
            <a:ext cx="479768" cy="6737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9404217" y="5185063"/>
            <a:ext cx="629019" cy="3830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DEBORAH</a:t>
            </a:r>
            <a:endParaRPr lang="en-US" sz="800" dirty="0"/>
          </a:p>
        </p:txBody>
      </p:sp>
      <p:sp>
        <p:nvSpPr>
          <p:cNvPr id="92" name="TextBox 91"/>
          <p:cNvSpPr txBox="1"/>
          <p:nvPr/>
        </p:nvSpPr>
        <p:spPr>
          <a:xfrm>
            <a:off x="5465089" y="4563175"/>
            <a:ext cx="1091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ID-CA/SV:</a:t>
            </a:r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04676" y="4680202"/>
            <a:ext cx="249404" cy="156343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512773" y="4619588"/>
            <a:ext cx="5167419" cy="21985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7373073" y="4836545"/>
            <a:ext cx="633616" cy="427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7245750" y="5333435"/>
            <a:ext cx="1021950" cy="881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6170397" y="5119646"/>
            <a:ext cx="915913" cy="65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2463800" y="1168815"/>
            <a:ext cx="1610489" cy="257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3327400" y="1216836"/>
            <a:ext cx="25400" cy="4351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V="1">
            <a:off x="3427333" y="4787864"/>
            <a:ext cx="7703336" cy="780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42481" y="4563175"/>
            <a:ext cx="609244" cy="557042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647103" y="5186289"/>
            <a:ext cx="240612" cy="594063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11342481" y="5263783"/>
            <a:ext cx="763173" cy="475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414617" y="4505186"/>
            <a:ext cx="689509" cy="6144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7973" y="5985806"/>
            <a:ext cx="678260" cy="451351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303042" y="5947358"/>
            <a:ext cx="802612" cy="5333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977044" y="522748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VIRIGIA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4079823" y="4993342"/>
            <a:ext cx="168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dieter </a:t>
            </a:r>
            <a:r>
              <a:rPr lang="en-US" dirty="0" err="1" smtClean="0"/>
              <a:t>zetche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4068000" y="4786908"/>
            <a:ext cx="186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Roth.Ibm.dmiler.*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3673885" y="4593593"/>
            <a:ext cx="135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INT.IPX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1785794" y="2347918"/>
            <a:ext cx="19848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Thoams</a:t>
            </a:r>
            <a:r>
              <a:rPr lang="en-US" sz="900" strike="sngStrike" dirty="0" smtClean="0"/>
              <a:t>-is-dieter: </a:t>
            </a:r>
            <a:r>
              <a:rPr lang="en-US" sz="900" strike="sngStrike" dirty="0" err="1" smtClean="0"/>
              <a:t>wyland</a:t>
            </a:r>
            <a:r>
              <a:rPr lang="en-US" sz="900" strike="sngStrike" dirty="0" smtClean="0"/>
              <a:t>: Karl </a:t>
            </a:r>
            <a:r>
              <a:rPr lang="en-US" sz="900" strike="sngStrike" dirty="0" err="1" smtClean="0"/>
              <a:t>wilmen</a:t>
            </a:r>
            <a:endParaRPr lang="en-US" sz="900" strike="sngStrike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832146" y="993684"/>
            <a:ext cx="10340073" cy="34429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166" y="5057072"/>
            <a:ext cx="359029" cy="359029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 flipH="1" flipV="1">
            <a:off x="5037745" y="4989133"/>
            <a:ext cx="456736" cy="4941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3709088" y="4640303"/>
            <a:ext cx="2044722" cy="10511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819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529" y="1212441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HOMICIDE:LUX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2925" y="165393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HOMICDIE:GHOST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2691" y="16568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1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5986" y="113092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" y="1066788"/>
            <a:ext cx="634302" cy="6343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89298" y="1086520"/>
            <a:ext cx="634302" cy="614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19" y="1086520"/>
            <a:ext cx="563596" cy="5233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32756" y="1701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96463" y="1163523"/>
            <a:ext cx="30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!HOMICIDE:LUX:STILLBORN[0]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49185" y="1370309"/>
            <a:ext cx="498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WAR.VIRGINIA.MARY.!HOMICIDE:LUX:STILLBORN[1]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57524" y="1066788"/>
            <a:ext cx="12879" cy="95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17" y="1743298"/>
            <a:ext cx="545519" cy="5455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26392" y="94470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204" y="3911600"/>
            <a:ext cx="1747295" cy="49688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898517" y="3581400"/>
            <a:ext cx="126061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111" y="3911229"/>
            <a:ext cx="330093" cy="4960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380003" y="4376417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Title:angel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252" y="4783241"/>
            <a:ext cx="398266" cy="59848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1155700" y="4737100"/>
            <a:ext cx="1174699" cy="392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443024" y="4782580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408110" y="3885829"/>
            <a:ext cx="2077387" cy="5554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936" y="3437394"/>
            <a:ext cx="270558" cy="27055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75" y="3385117"/>
            <a:ext cx="190405" cy="25518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97119" y="3497221"/>
            <a:ext cx="2837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 </a:t>
            </a:r>
            <a:r>
              <a:rPr lang="en-US" strike="sngStrike" dirty="0" err="1" smtClean="0"/>
              <a:t>Garage.gorahvcohe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dj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3850161" y="3510360"/>
            <a:ext cx="350912" cy="356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137" y="3245577"/>
            <a:ext cx="6228052" cy="53702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62026" y="3423978"/>
            <a:ext cx="2924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CHECKPONCALR(SQ)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898517" y="4038601"/>
            <a:ext cx="1441583" cy="1886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97" y="4720399"/>
            <a:ext cx="371475" cy="37147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280896" y="4718103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961481" y="4655399"/>
            <a:ext cx="5788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§</a:t>
            </a:r>
            <a:r>
              <a:rPr lang="en-US" dirty="0" err="1" smtClean="0"/>
              <a:t>Legistlatoin</a:t>
            </a:r>
            <a:r>
              <a:rPr lang="en-US" dirty="0" smtClean="0"/>
              <a:t> Abortion 212</a:t>
            </a:r>
          </a:p>
          <a:p>
            <a:r>
              <a:rPr lang="en-US" dirty="0" smtClean="0"/>
              <a:t>2000 HOMCI:LUX:STILLBORN:VIRIGN:MARY </a:t>
            </a:r>
          </a:p>
          <a:p>
            <a:r>
              <a:rPr lang="en-US" dirty="0" smtClean="0"/>
              <a:t>2000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Anglea</a:t>
            </a:r>
            <a:r>
              <a:rPr lang="en-US" dirty="0" err="1" smtClean="0"/>
              <a:t>.HOMCEI:nonPolciStreecrtimeFightier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Eureop</a:t>
            </a:r>
            <a:r>
              <a:rPr lang="en-US" sz="800" strike="sngStrike" dirty="0" smtClean="0"/>
              <a:t> Hells angels)</a:t>
            </a:r>
            <a:endParaRPr lang="en-US" sz="800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69" y="5647152"/>
            <a:ext cx="398266" cy="59848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93441" y="5646491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14" y="5584310"/>
            <a:ext cx="371475" cy="37147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231313" y="5582014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231313" y="5563673"/>
            <a:ext cx="69474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7847" y="4766263"/>
            <a:ext cx="412384" cy="41238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309773" y="4766263"/>
            <a:ext cx="420457" cy="412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295636" y="4630209"/>
            <a:ext cx="2742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WWI(KING(</a:t>
            </a:r>
            <a:r>
              <a:rPr lang="en-US" sz="800" strike="sngStrike" dirty="0" smtClean="0"/>
              <a:t>5.0</a:t>
            </a:r>
            <a:r>
              <a:rPr lang="en-US" dirty="0" smtClean="0"/>
              <a:t>)JFK</a:t>
            </a:r>
          </a:p>
          <a:p>
            <a:r>
              <a:rPr lang="en-US" dirty="0" err="1" smtClean="0"/>
              <a:t>Checkponit</a:t>
            </a:r>
            <a:r>
              <a:rPr lang="en-US" dirty="0" smtClean="0"/>
              <a:t> Charlie</a:t>
            </a:r>
          </a:p>
          <a:p>
            <a:r>
              <a:rPr lang="en-US" dirty="0" smtClean="0"/>
              <a:t>(</a:t>
            </a:r>
            <a:r>
              <a:rPr lang="en-US" strike="sngStrike" dirty="0" err="1" smtClean="0"/>
              <a:t>kdw</a:t>
            </a:r>
            <a:r>
              <a:rPr lang="en-US" dirty="0" err="1" smtClean="0"/>
              <a:t>,</a:t>
            </a:r>
            <a:r>
              <a:rPr lang="en-US" strike="sngStrike" dirty="0" err="1" smtClean="0"/>
              <a:t>herti</a:t>
            </a:r>
            <a:r>
              <a:rPr lang="en-US" strike="sngStrike" dirty="0" smtClean="0"/>
              <a:t>)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 kickback </a:t>
            </a:r>
            <a:r>
              <a:rPr lang="en-US" sz="800" strike="sngStrike" dirty="0" err="1" smtClean="0"/>
              <a:t>champigon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295634" y="4694709"/>
            <a:ext cx="2588265" cy="858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34" y="4050903"/>
            <a:ext cx="547056" cy="547056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8022876" y="4038601"/>
            <a:ext cx="1146524" cy="656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266632" y="4011905"/>
            <a:ext cx="576058" cy="6434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16827" y="5619322"/>
            <a:ext cx="3466667" cy="69523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685" y="5654624"/>
            <a:ext cx="2444766" cy="104373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252509" y="5639569"/>
            <a:ext cx="891591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KINDER</a:t>
            </a:r>
          </a:p>
          <a:p>
            <a:r>
              <a:rPr lang="en-US" dirty="0" smtClean="0"/>
              <a:t>DISKO</a:t>
            </a:r>
          </a:p>
          <a:p>
            <a:r>
              <a:rPr lang="en-US" sz="1050" dirty="0" smtClean="0"/>
              <a:t>11</a:t>
            </a:r>
            <a:r>
              <a:rPr lang="en-US" sz="1050" dirty="0" smtClean="0">
                <a:sym typeface="Wingdings" panose="05000000000000000000" pitchFamily="2" charset="2"/>
              </a:rPr>
              <a:t>:00AM</a:t>
            </a:r>
            <a:endParaRPr lang="en-US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403142" y="5715732"/>
            <a:ext cx="775658" cy="858830"/>
          </a:xfrm>
          <a:prstGeom prst="rect">
            <a:avLst/>
          </a:prstGeom>
          <a:solidFill>
            <a:srgbClr val="FFFFFF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096189" y="5612280"/>
            <a:ext cx="3487304" cy="7229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969" y="5705654"/>
            <a:ext cx="1123275" cy="74478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22976" y="5715732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</a:t>
            </a:r>
          </a:p>
          <a:p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295634" y="5687260"/>
            <a:ext cx="1394466" cy="858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397969" y="5619322"/>
            <a:ext cx="1110729" cy="742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435" y="5692471"/>
            <a:ext cx="1348234" cy="75501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4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8851389" y="6081523"/>
            <a:ext cx="263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Bilksi</a:t>
            </a:r>
            <a:r>
              <a:rPr lang="en-US" dirty="0" smtClean="0"/>
              <a:t> !</a:t>
            </a:r>
            <a:r>
              <a:rPr lang="en-US" dirty="0" err="1" smtClean="0"/>
              <a:t>roth</a:t>
            </a:r>
            <a:r>
              <a:rPr lang="en-US" dirty="0" smtClean="0"/>
              <a:t>(</a:t>
            </a:r>
            <a:r>
              <a:rPr lang="en-US" dirty="0" err="1" smtClean="0"/>
              <a:t>schoeder</a:t>
            </a:r>
            <a:r>
              <a:rPr lang="en-US" dirty="0" smtClean="0"/>
              <a:t>) LISA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956529" y="1212441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HOMICIDE:LUX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2925" y="165393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HOMICDIE:GHOST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2691" y="16568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1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5986" y="113092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" y="1066788"/>
            <a:ext cx="634302" cy="6343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89298" y="1086520"/>
            <a:ext cx="634302" cy="614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19" y="1086520"/>
            <a:ext cx="563596" cy="5233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32756" y="1701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96463" y="1163523"/>
            <a:ext cx="30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!HOMICIDE:LUX:STILLBORN[0]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49185" y="1370309"/>
            <a:ext cx="498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WAR.VIRGINIA.MARY.!HOMICIDE:LUX:STILLBORN[1]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57524" y="1066788"/>
            <a:ext cx="12879" cy="95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17" y="1743298"/>
            <a:ext cx="545519" cy="5455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26392" y="94470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347" y="2525261"/>
            <a:ext cx="1747295" cy="49688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772660" y="2195061"/>
            <a:ext cx="126061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4" y="2524890"/>
            <a:ext cx="330093" cy="4960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254146" y="299007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Title:angel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95" y="3396902"/>
            <a:ext cx="398266" cy="59848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1029843" y="3350761"/>
            <a:ext cx="1174699" cy="392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17167" y="3396241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282253" y="2499490"/>
            <a:ext cx="2077387" cy="5554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772660" y="2652262"/>
            <a:ext cx="1441583" cy="1886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40" y="3334060"/>
            <a:ext cx="371475" cy="37147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55039" y="3331764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835624" y="3269060"/>
            <a:ext cx="57886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§</a:t>
            </a:r>
            <a:r>
              <a:rPr lang="en-US" dirty="0" err="1" smtClean="0"/>
              <a:t>Legistlatoin</a:t>
            </a:r>
            <a:r>
              <a:rPr lang="en-US" dirty="0" smtClean="0"/>
              <a:t> Abortion 212</a:t>
            </a:r>
          </a:p>
          <a:p>
            <a:r>
              <a:rPr lang="en-US" dirty="0" smtClean="0"/>
              <a:t>2000 HOMCI:LUX:STILLBORN:VIRIGN:MARY </a:t>
            </a:r>
          </a:p>
          <a:p>
            <a:r>
              <a:rPr lang="en-US" dirty="0" smtClean="0"/>
              <a:t>2000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Anglea</a:t>
            </a:r>
            <a:r>
              <a:rPr lang="en-US" dirty="0" err="1" smtClean="0"/>
              <a:t>.HOMCEI:nonPolciStreecrtimeFightier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Eureop</a:t>
            </a:r>
            <a:r>
              <a:rPr lang="en-US" sz="800" strike="sngStrike" dirty="0" smtClean="0"/>
              <a:t> Hells angels)</a:t>
            </a:r>
            <a:endParaRPr lang="en-US" sz="800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812" y="4260813"/>
            <a:ext cx="398266" cy="59848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267584" y="4260152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57" y="4197971"/>
            <a:ext cx="371475" cy="37147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05456" y="4195675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1105456" y="4177334"/>
            <a:ext cx="69474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91990" y="3379924"/>
            <a:ext cx="412384" cy="412384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0183916" y="3379924"/>
            <a:ext cx="420457" cy="412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169779" y="3243870"/>
            <a:ext cx="2742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WWI(KING(</a:t>
            </a:r>
            <a:r>
              <a:rPr lang="en-US" sz="800" strike="sngStrike" dirty="0" smtClean="0"/>
              <a:t>5.0</a:t>
            </a:r>
            <a:r>
              <a:rPr lang="en-US" dirty="0" smtClean="0"/>
              <a:t>)JFK</a:t>
            </a:r>
          </a:p>
          <a:p>
            <a:r>
              <a:rPr lang="en-US" dirty="0" err="1" smtClean="0"/>
              <a:t>Checkponit</a:t>
            </a:r>
            <a:r>
              <a:rPr lang="en-US" dirty="0" smtClean="0"/>
              <a:t> Charlie</a:t>
            </a:r>
          </a:p>
          <a:p>
            <a:r>
              <a:rPr lang="en-US" dirty="0" smtClean="0"/>
              <a:t>(</a:t>
            </a:r>
            <a:r>
              <a:rPr lang="en-US" strike="sngStrike" dirty="0" err="1" smtClean="0"/>
              <a:t>kdw</a:t>
            </a:r>
            <a:r>
              <a:rPr lang="en-US" dirty="0" err="1" smtClean="0"/>
              <a:t>,</a:t>
            </a:r>
            <a:r>
              <a:rPr lang="en-US" strike="sngStrike" dirty="0" err="1" smtClean="0"/>
              <a:t>herti</a:t>
            </a:r>
            <a:r>
              <a:rPr lang="en-US" strike="sngStrike" dirty="0" smtClean="0"/>
              <a:t>)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 kickback </a:t>
            </a:r>
            <a:r>
              <a:rPr lang="en-US" sz="800" strike="sngStrike" dirty="0" err="1" smtClean="0"/>
              <a:t>champigon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169777" y="3308370"/>
            <a:ext cx="2588265" cy="858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777" y="2664564"/>
            <a:ext cx="547056" cy="547056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7897019" y="2652262"/>
            <a:ext cx="1146524" cy="656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140775" y="2625566"/>
            <a:ext cx="576058" cy="6434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90970" y="4232983"/>
            <a:ext cx="3466667" cy="69523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33" y="4192390"/>
            <a:ext cx="2444766" cy="104373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126652" y="4253230"/>
            <a:ext cx="891591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KINDER</a:t>
            </a:r>
          </a:p>
          <a:p>
            <a:r>
              <a:rPr lang="en-US" dirty="0" smtClean="0"/>
              <a:t>DISKO</a:t>
            </a:r>
          </a:p>
          <a:p>
            <a:r>
              <a:rPr lang="en-US" sz="1050" dirty="0" smtClean="0"/>
              <a:t>11</a:t>
            </a:r>
            <a:r>
              <a:rPr lang="en-US" sz="1050" dirty="0" smtClean="0">
                <a:sym typeface="Wingdings" panose="05000000000000000000" pitchFamily="2" charset="2"/>
              </a:rPr>
              <a:t>:00AM</a:t>
            </a:r>
            <a:endParaRPr lang="en-US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277285" y="4329393"/>
            <a:ext cx="775658" cy="858830"/>
          </a:xfrm>
          <a:prstGeom prst="rect">
            <a:avLst/>
          </a:prstGeom>
          <a:solidFill>
            <a:srgbClr val="FFFFFF"/>
          </a:solidFill>
          <a:ln w="28575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2014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970332" y="4225941"/>
            <a:ext cx="3487304" cy="7229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112" y="4319315"/>
            <a:ext cx="1123275" cy="74478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97119" y="4329393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</a:t>
            </a:r>
          </a:p>
          <a:p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169777" y="4300921"/>
            <a:ext cx="1394466" cy="858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272112" y="4232983"/>
            <a:ext cx="1110729" cy="742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78" y="4306132"/>
            <a:ext cx="1348234" cy="75501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55575" y="2288104"/>
            <a:ext cx="12036425" cy="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254146" y="5159751"/>
            <a:ext cx="69474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870403" y="4382560"/>
            <a:ext cx="1086126" cy="476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2669813" y="5258360"/>
            <a:ext cx="363457" cy="491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3214243" y="4859300"/>
            <a:ext cx="1418682" cy="399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3241263" y="5427633"/>
            <a:ext cx="526885" cy="41720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335700" y="5319981"/>
            <a:ext cx="1221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</a:p>
          <a:p>
            <a:r>
              <a:rPr lang="en-US" dirty="0" smtClean="0"/>
              <a:t>March23rd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33237" y="5721224"/>
            <a:ext cx="315466" cy="564334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1573528" y="5695265"/>
            <a:ext cx="631014" cy="742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741847" y="5636925"/>
            <a:ext cx="386694" cy="7229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28572" y="5796951"/>
            <a:ext cx="609244" cy="55704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086" y="5302007"/>
            <a:ext cx="398266" cy="598487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331858" y="5301346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731" y="5239165"/>
            <a:ext cx="371475" cy="37147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169730" y="5236869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84" y="5159751"/>
            <a:ext cx="578083" cy="58066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45" y="5194765"/>
            <a:ext cx="712506" cy="522142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2669813" y="5159751"/>
            <a:ext cx="689827" cy="63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295932" y="5166168"/>
            <a:ext cx="2695168" cy="1169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833" y="5655412"/>
            <a:ext cx="543827" cy="726037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8428804" y="5796951"/>
            <a:ext cx="1112108" cy="488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716833" y="5636925"/>
            <a:ext cx="581026" cy="7894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20" y="5652394"/>
            <a:ext cx="530632" cy="38886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519" y="5351293"/>
            <a:ext cx="894619" cy="569882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7277285" y="633554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Ida.</a:t>
            </a:r>
            <a:endParaRPr lang="en-US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05" y="5292673"/>
            <a:ext cx="304219" cy="453022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112" y="5967889"/>
            <a:ext cx="463278" cy="61850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311056" y="5954641"/>
            <a:ext cx="513364" cy="6317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087" y="5434552"/>
            <a:ext cx="721226" cy="1320800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818" y="5227689"/>
            <a:ext cx="1072098" cy="600375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9343657" y="5736509"/>
            <a:ext cx="11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aidia</a:t>
            </a:r>
            <a:r>
              <a:rPr lang="en-US" dirty="0"/>
              <a:t> boat</a:t>
            </a:r>
          </a:p>
        </p:txBody>
      </p:sp>
      <p:sp>
        <p:nvSpPr>
          <p:cNvPr id="108" name="Oval 107"/>
          <p:cNvSpPr/>
          <p:nvPr/>
        </p:nvSpPr>
        <p:spPr>
          <a:xfrm>
            <a:off x="10471314" y="5372100"/>
            <a:ext cx="989602" cy="74953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10944669" y="5545366"/>
            <a:ext cx="1273903" cy="6391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11114318" y="5318855"/>
            <a:ext cx="524373" cy="671255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1460916" y="5327157"/>
            <a:ext cx="524373" cy="671255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1368378" y="5383064"/>
            <a:ext cx="524373" cy="671255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7609276" y="5890478"/>
            <a:ext cx="74706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SALES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7202579" y="5258358"/>
            <a:ext cx="4989419" cy="14969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6667116" y="5283799"/>
            <a:ext cx="362163" cy="4618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187" y="5574839"/>
            <a:ext cx="682366" cy="682366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064" y="5427141"/>
            <a:ext cx="876300" cy="87630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000" y="5436231"/>
            <a:ext cx="857418" cy="857418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8195612" y="5457097"/>
            <a:ext cx="2641129" cy="8550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8356340" y="5536573"/>
            <a:ext cx="2401702" cy="689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8140775" y="5457097"/>
            <a:ext cx="728778" cy="5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669813" y="5351293"/>
            <a:ext cx="162943" cy="638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412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6529" y="1212441"/>
            <a:ext cx="243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HOMICIDE:LUX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32925" y="1653936"/>
            <a:ext cx="189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HOMICDIE:GHOST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602691" y="1656823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1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5986" y="1130924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98" y="1066788"/>
            <a:ext cx="634302" cy="6343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89298" y="1086520"/>
            <a:ext cx="634302" cy="6145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19" y="1086520"/>
            <a:ext cx="563596" cy="5233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832756" y="1701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496463" y="1163523"/>
            <a:ext cx="3012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!HOMICIDE:LUX:STILLBORN[0]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49185" y="1370309"/>
            <a:ext cx="4985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WAR.VIRGINIA.MARY.!HOMICIDE:LUX:STILLBORN[1]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2857524" y="1066788"/>
            <a:ext cx="12879" cy="95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17" y="1743298"/>
            <a:ext cx="545519" cy="54551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26392" y="94470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Benjamin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357" y="2970392"/>
            <a:ext cx="1747295" cy="49688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772660" y="2195061"/>
            <a:ext cx="1260610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64" y="2970021"/>
            <a:ext cx="330093" cy="49604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639156" y="343520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Title:angel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405" y="3842033"/>
            <a:ext cx="398266" cy="59848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1414853" y="3795892"/>
            <a:ext cx="1174699" cy="392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702177" y="3841372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667263" y="2944621"/>
            <a:ext cx="2077387" cy="5554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157670" y="3097393"/>
            <a:ext cx="1441583" cy="1886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050" y="3779191"/>
            <a:ext cx="371475" cy="37147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516305" y="3788286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20634" y="3714191"/>
            <a:ext cx="215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55575" y="2288104"/>
            <a:ext cx="12036425" cy="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3" y="2288104"/>
            <a:ext cx="1079583" cy="107958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772660" y="2382253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234" y="2981340"/>
            <a:ext cx="682495" cy="46842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1600" y="2879426"/>
            <a:ext cx="1420427" cy="11971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182" y="2865170"/>
            <a:ext cx="1820417" cy="1211405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7452011" y="2654800"/>
            <a:ext cx="1961588" cy="17350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5775826" y="2519596"/>
            <a:ext cx="1961588" cy="17350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755" y="2852061"/>
            <a:ext cx="1655030" cy="1239675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5775826" y="2425045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jacklin</a:t>
            </a:r>
            <a:r>
              <a:rPr lang="en-US" sz="800" strike="sngStrike" dirty="0" smtClean="0"/>
              <a:t> 4</a:t>
            </a:r>
            <a:r>
              <a:rPr lang="en-US" sz="800" strike="sngStrike" baseline="30000" dirty="0" smtClean="0"/>
              <a:t>th</a:t>
            </a:r>
            <a:r>
              <a:rPr lang="en-US" sz="800" strike="sngStrike" dirty="0" smtClean="0"/>
              <a:t> floor, !</a:t>
            </a:r>
            <a:r>
              <a:rPr lang="en-US" sz="800" strike="sngStrike" dirty="0" err="1" smtClean="0"/>
              <a:t>backmetn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5775826" y="2794377"/>
            <a:ext cx="5313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852613" y="2830748"/>
            <a:ext cx="5378176" cy="12832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5763435" y="4203596"/>
            <a:ext cx="5313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755849" y="4426407"/>
            <a:ext cx="761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ATOMLCOK(1D8723.§187.PREA. CDU </a:t>
            </a:r>
            <a:r>
              <a:rPr lang="en-US" sz="800" strike="sngStrike" dirty="0" smtClean="0"/>
              <a:t>take the house </a:t>
            </a:r>
            <a:r>
              <a:rPr lang="en-US" dirty="0" err="1" smtClean="0"/>
              <a:t>under.CHECKPTION</a:t>
            </a:r>
            <a:r>
              <a:rPr lang="en-US" dirty="0" smtClean="0"/>
              <a:t> CHARILE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kdwe,hertie</a:t>
            </a:r>
            <a:r>
              <a:rPr lang="en-US" sz="800" strike="sngStrike" dirty="0" smtClean="0"/>
              <a:t>)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4757704" y="3108669"/>
            <a:ext cx="1237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dj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2010 Radio</a:t>
            </a:r>
          </a:p>
          <a:p>
            <a:r>
              <a:rPr lang="en-US" dirty="0" smtClean="0"/>
              <a:t>2014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5310390" y="3514832"/>
            <a:ext cx="682961" cy="88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993351" y="3041147"/>
            <a:ext cx="4851565" cy="473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545" y="2496410"/>
            <a:ext cx="557512" cy="689990"/>
          </a:xfrm>
          <a:prstGeom prst="rect">
            <a:avLst/>
          </a:prstGeom>
        </p:spPr>
      </p:pic>
      <p:cxnSp>
        <p:nvCxnSpPr>
          <p:cNvPr id="98" name="Straight Connector 97"/>
          <p:cNvCxnSpPr>
            <a:stCxn id="120" idx="2"/>
          </p:cNvCxnSpPr>
          <p:nvPr/>
        </p:nvCxnSpPr>
        <p:spPr>
          <a:xfrm flipV="1">
            <a:off x="8541701" y="3186400"/>
            <a:ext cx="1906173" cy="927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16911" y="4469199"/>
            <a:ext cx="1714112" cy="1241719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 flipV="1">
            <a:off x="5852347" y="4604403"/>
            <a:ext cx="1445110" cy="907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616700" y="46554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5852347" y="4527039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Fight right to party</a:t>
            </a:r>
            <a:endParaRPr lang="en-US" sz="800" strike="sngStrike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711609" y="4426407"/>
            <a:ext cx="5378176" cy="12832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5" name="Straight Connector 134"/>
          <p:cNvCxnSpPr/>
          <p:nvPr/>
        </p:nvCxnSpPr>
        <p:spPr>
          <a:xfrm>
            <a:off x="5852347" y="4469199"/>
            <a:ext cx="1599831" cy="10431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53" y="4969195"/>
            <a:ext cx="398266" cy="598487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841325" y="4968534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198" y="4906353"/>
            <a:ext cx="371475" cy="371475"/>
          </a:xfrm>
          <a:prstGeom prst="rect">
            <a:avLst/>
          </a:prstGeom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655453" y="4915448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>
            <a:off x="5627739" y="5427286"/>
            <a:ext cx="53139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620153" y="5650097"/>
            <a:ext cx="761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ATOMLCOK(1D8723.§187.PREA. CDU </a:t>
            </a:r>
            <a:r>
              <a:rPr lang="en-US" sz="800" strike="sngStrike" dirty="0" smtClean="0"/>
              <a:t>take the house </a:t>
            </a:r>
            <a:r>
              <a:rPr lang="en-US" dirty="0" err="1" smtClean="0"/>
              <a:t>under.CHECKPTION</a:t>
            </a:r>
            <a:r>
              <a:rPr lang="en-US" dirty="0" smtClean="0"/>
              <a:t> CHARILE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kdwe,hertie</a:t>
            </a:r>
            <a:r>
              <a:rPr lang="en-US" sz="800" strike="sngStrike" dirty="0" smtClean="0"/>
              <a:t>)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43" name="Straight Connector 142"/>
          <p:cNvCxnSpPr/>
          <p:nvPr/>
        </p:nvCxnSpPr>
        <p:spPr>
          <a:xfrm flipV="1">
            <a:off x="5716651" y="5828093"/>
            <a:ext cx="1445110" cy="907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4481004" y="58791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5716651" y="5750729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Fight right to party</a:t>
            </a:r>
            <a:endParaRPr lang="en-US" sz="800" strike="sngStrike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5691783" y="5567682"/>
            <a:ext cx="5378176" cy="12832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>
            <a:off x="5716651" y="5692889"/>
            <a:ext cx="1599831" cy="10431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1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525" y="5904742"/>
            <a:ext cx="398266" cy="598487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851297" y="5904081"/>
            <a:ext cx="455493" cy="6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70" y="5841900"/>
            <a:ext cx="371475" cy="371475"/>
          </a:xfrm>
          <a:prstGeom prst="rect">
            <a:avLst/>
          </a:prstGeom>
        </p:spPr>
      </p:pic>
      <p:sp>
        <p:nvSpPr>
          <p:cNvPr id="151" name="Rectangle 150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1665425" y="5850995"/>
            <a:ext cx="371475" cy="373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2636347" y="5401027"/>
            <a:ext cx="57083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(last song)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PENTAGON.</a:t>
            </a:r>
            <a:r>
              <a:rPr lang="en-US" sz="800" strike="sngStrike" dirty="0" err="1" smtClean="0"/>
              <a:t>emea</a:t>
            </a:r>
            <a:r>
              <a:rPr lang="en-US" dirty="0" err="1" smtClean="0"/>
              <a:t>.Frank</a:t>
            </a:r>
            <a:r>
              <a:rPr lang="en-US" dirty="0" smtClean="0"/>
              <a:t> </a:t>
            </a:r>
            <a:r>
              <a:rPr lang="en-US" dirty="0" err="1" smtClean="0"/>
              <a:t>ZinatraryNew</a:t>
            </a:r>
            <a:r>
              <a:rPr lang="en-US" dirty="0" smtClean="0"/>
              <a:t> York, New York</a:t>
            </a:r>
          </a:p>
          <a:p>
            <a:r>
              <a:rPr lang="en-US" dirty="0"/>
              <a:t>	</a:t>
            </a:r>
            <a:r>
              <a:rPr lang="en-US" dirty="0" err="1" smtClean="0"/>
              <a:t>PERONG.emea.empley.Jeff.Jahnke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PENTAGON.</a:t>
            </a:r>
            <a:r>
              <a:rPr lang="en-US" strike="sngStrike" dirty="0" err="1" smtClean="0"/>
              <a:t>emea</a:t>
            </a:r>
            <a:r>
              <a:rPr lang="en-US" strike="sngStrike" dirty="0" smtClean="0"/>
              <a:t>.</a:t>
            </a:r>
          </a:p>
          <a:p>
            <a:r>
              <a:rPr lang="en-US" dirty="0"/>
              <a:t>	</a:t>
            </a:r>
            <a:r>
              <a:rPr lang="en-US" sz="900" strike="sngStrike" dirty="0" smtClean="0"/>
              <a:t>its raining men</a:t>
            </a:r>
            <a:endParaRPr lang="en-US" sz="900" strike="sngStrike" dirty="0"/>
          </a:p>
        </p:txBody>
      </p:sp>
      <p:sp>
        <p:nvSpPr>
          <p:cNvPr id="153" name="TextBox 152"/>
          <p:cNvSpPr txBox="1"/>
          <p:nvPr/>
        </p:nvSpPr>
        <p:spPr>
          <a:xfrm>
            <a:off x="2655478" y="5190147"/>
            <a:ext cx="3083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Gorhcoh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dj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HOMIE:JESUSE:WMD:CPVA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suidice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6572" y="903122"/>
            <a:ext cx="12192000" cy="5954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7881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4661</TotalTime>
  <Words>2311</Words>
  <Application>Microsoft Office PowerPoint</Application>
  <PresentationFormat>Widescreen</PresentationFormat>
  <Paragraphs>847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User_Kiosk_LL_Public</cp:lastModifiedBy>
  <cp:revision>528</cp:revision>
  <dcterms:created xsi:type="dcterms:W3CDTF">2023-09-02T19:14:15Z</dcterms:created>
  <dcterms:modified xsi:type="dcterms:W3CDTF">2023-09-15T20:45:00Z</dcterms:modified>
</cp:coreProperties>
</file>